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48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</p:sldIdLst>
  <p:sldSz cy="9144000" cx="6858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GoogleSlidesCustomDataVersion2">
      <go:slidesCustomData xmlns:go="http://customooxmlschemas.google.com/" r:id="rId20" roundtripDataSignature="AMtx7mgSUSSYMMTuqrTG+OhO4+kkUFuKtQ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56922395-B4EB-497F-9BC7-FD23BFDA5360}">
  <a:tblStyle styleId="{56922395-B4EB-497F-9BC7-FD23BFDA5360}" styleName="Table_0">
    <a:wholeTbl>
      <a:tcTxStyle>
        <a:font>
          <a:latin typeface="Arial"/>
          <a:ea typeface="Arial"/>
          <a:cs typeface="Arial"/>
        </a:font>
        <a:srgbClr val="000000"/>
      </a:tcTx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_rels/presentation.xml.rels><?xml version="1.0" encoding="UTF-8" standalone="yes"?><Relationships xmlns="http://schemas.openxmlformats.org/package/2006/relationships"><Relationship Id="rId20" Type="http://customschemas.google.com/relationships/presentationmetadata" Target="metadata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5" Type="http://schemas.openxmlformats.org/officeDocument/2006/relationships/notesMaster" Target="notesMasters/notesMaster1.xml"/><Relationship Id="rId19" Type="http://schemas.openxmlformats.org/officeDocument/2006/relationships/slide" Target="slides/slide14.xml"/><Relationship Id="rId6" Type="http://schemas.openxmlformats.org/officeDocument/2006/relationships/slide" Target="slides/slide1.xml"/><Relationship Id="rId18" Type="http://schemas.openxmlformats.org/officeDocument/2006/relationships/slide" Target="slides/slide13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2" name="Google Shape;82;p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5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p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7" name="Google Shape;157;p1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0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p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2" name="Google Shape;162;p1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7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p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9" name="Google Shape;169;p1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2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p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4" name="Google Shape;174;p1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p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3" name="Google Shape;193;p15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7" name="Google Shape;87;p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2" name="Google Shape;92;p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9" name="Google Shape;99;p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4" name="Google Shape;104;p6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1" name="Google Shape;121;p7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8" name="Google Shape;138;p8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p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3" name="Google Shape;143;p9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8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p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0" name="Google Shape;150;p10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iapositive de titre" type="title">
  <p:cSld name="TITLE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17"/>
          <p:cNvSpPr txBox="1"/>
          <p:nvPr>
            <p:ph type="ctrTitle"/>
          </p:nvPr>
        </p:nvSpPr>
        <p:spPr>
          <a:xfrm>
            <a:off x="514350" y="1496484"/>
            <a:ext cx="5829300" cy="318346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Calibri"/>
              <a:buNone/>
              <a:defRPr sz="45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" name="Google Shape;13;p17"/>
          <p:cNvSpPr txBox="1"/>
          <p:nvPr>
            <p:ph idx="1" type="subTitle"/>
          </p:nvPr>
        </p:nvSpPr>
        <p:spPr>
          <a:xfrm>
            <a:off x="857250" y="4802717"/>
            <a:ext cx="5143500" cy="220768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1pPr>
            <a:lvl2pPr lvl="1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/>
            </a:lvl2pPr>
            <a:lvl3pPr lvl="2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 sz="1350"/>
            </a:lvl3pPr>
            <a:lvl4pPr lvl="3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4pPr>
            <a:lvl5pPr lvl="4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5pPr>
            <a:lvl6pPr lvl="5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6pPr>
            <a:lvl7pPr lvl="6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7pPr>
            <a:lvl8pPr lvl="7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8pPr>
            <a:lvl9pPr lvl="8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9pPr>
          </a:lstStyle>
          <a:p/>
        </p:txBody>
      </p:sp>
      <p:sp>
        <p:nvSpPr>
          <p:cNvPr id="14" name="Google Shape;14;p17"/>
          <p:cNvSpPr txBox="1"/>
          <p:nvPr>
            <p:ph idx="10" type="dt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" name="Google Shape;15;p17"/>
          <p:cNvSpPr txBox="1"/>
          <p:nvPr>
            <p:ph idx="11" type="ftr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" name="Google Shape;16;p17"/>
          <p:cNvSpPr txBox="1"/>
          <p:nvPr>
            <p:ph idx="12" type="sldNum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re et texte vertical" type="vertTx">
  <p:cSld name="VERTICAL_TEXT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26"/>
          <p:cNvSpPr txBox="1"/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26"/>
          <p:cNvSpPr txBox="1"/>
          <p:nvPr>
            <p:ph idx="1" type="body"/>
          </p:nvPr>
        </p:nvSpPr>
        <p:spPr>
          <a:xfrm rot="5400000">
            <a:off x="528108" y="2377546"/>
            <a:ext cx="5801784" cy="59150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1" name="Google Shape;71;p26"/>
          <p:cNvSpPr txBox="1"/>
          <p:nvPr>
            <p:ph idx="10" type="dt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2" name="Google Shape;72;p26"/>
          <p:cNvSpPr txBox="1"/>
          <p:nvPr>
            <p:ph idx="11" type="ftr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26"/>
          <p:cNvSpPr txBox="1"/>
          <p:nvPr>
            <p:ph idx="12" type="sldNum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re vertical et texte" type="vertTitleAndTx">
  <p:cSld name="VERTICAL_TITLE_AND_VERTICAL_TEXT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27"/>
          <p:cNvSpPr txBox="1"/>
          <p:nvPr>
            <p:ph type="title"/>
          </p:nvPr>
        </p:nvSpPr>
        <p:spPr>
          <a:xfrm rot="5400000">
            <a:off x="1772577" y="3622015"/>
            <a:ext cx="7749117" cy="147875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27"/>
          <p:cNvSpPr txBox="1"/>
          <p:nvPr>
            <p:ph idx="1" type="body"/>
          </p:nvPr>
        </p:nvSpPr>
        <p:spPr>
          <a:xfrm rot="5400000">
            <a:off x="-1227798" y="2186121"/>
            <a:ext cx="7749117" cy="435054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7" name="Google Shape;77;p27"/>
          <p:cNvSpPr txBox="1"/>
          <p:nvPr>
            <p:ph idx="10" type="dt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27"/>
          <p:cNvSpPr txBox="1"/>
          <p:nvPr>
            <p:ph idx="11" type="ftr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9" name="Google Shape;79;p27"/>
          <p:cNvSpPr txBox="1"/>
          <p:nvPr>
            <p:ph idx="12" type="sldNum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re et contenu" type="obj">
  <p:cSld name="OBJECT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18"/>
          <p:cNvSpPr txBox="1"/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18"/>
          <p:cNvSpPr txBox="1"/>
          <p:nvPr>
            <p:ph idx="1" type="body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0" name="Google Shape;20;p18"/>
          <p:cNvSpPr txBox="1"/>
          <p:nvPr>
            <p:ph idx="10" type="dt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" name="Google Shape;21;p18"/>
          <p:cNvSpPr txBox="1"/>
          <p:nvPr>
            <p:ph idx="11" type="ftr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" name="Google Shape;22;p18"/>
          <p:cNvSpPr txBox="1"/>
          <p:nvPr>
            <p:ph idx="12" type="sldNum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re de section" type="secHead">
  <p:cSld name="SECTION_HEADER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19"/>
          <p:cNvSpPr txBox="1"/>
          <p:nvPr>
            <p:ph type="title"/>
          </p:nvPr>
        </p:nvSpPr>
        <p:spPr>
          <a:xfrm>
            <a:off x="467916" y="2279653"/>
            <a:ext cx="5915025" cy="3803649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Calibri"/>
              <a:buNone/>
              <a:defRPr sz="45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19"/>
          <p:cNvSpPr txBox="1"/>
          <p:nvPr>
            <p:ph idx="1" type="body"/>
          </p:nvPr>
        </p:nvSpPr>
        <p:spPr>
          <a:xfrm>
            <a:off x="467916" y="6119286"/>
            <a:ext cx="5915025" cy="200024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>
                <a:solidFill>
                  <a:schemeClr val="dk1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500"/>
              <a:buNone/>
              <a:defRPr sz="15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350"/>
              <a:buNone/>
              <a:defRPr sz="135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26" name="Google Shape;26;p19"/>
          <p:cNvSpPr txBox="1"/>
          <p:nvPr>
            <p:ph idx="10" type="dt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" name="Google Shape;27;p19"/>
          <p:cNvSpPr txBox="1"/>
          <p:nvPr>
            <p:ph idx="11" type="ftr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" name="Google Shape;28;p19"/>
          <p:cNvSpPr txBox="1"/>
          <p:nvPr>
            <p:ph idx="12" type="sldNum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eux contenus" type="twoObj">
  <p:cSld name="TWO_OBJECTS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20"/>
          <p:cNvSpPr txBox="1"/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20"/>
          <p:cNvSpPr txBox="1"/>
          <p:nvPr>
            <p:ph idx="1" type="body"/>
          </p:nvPr>
        </p:nvSpPr>
        <p:spPr>
          <a:xfrm>
            <a:off x="471488" y="2434167"/>
            <a:ext cx="2914650" cy="580178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2" name="Google Shape;32;p20"/>
          <p:cNvSpPr txBox="1"/>
          <p:nvPr>
            <p:ph idx="2" type="body"/>
          </p:nvPr>
        </p:nvSpPr>
        <p:spPr>
          <a:xfrm>
            <a:off x="3471863" y="2434167"/>
            <a:ext cx="2914650" cy="580178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3" name="Google Shape;33;p20"/>
          <p:cNvSpPr txBox="1"/>
          <p:nvPr>
            <p:ph idx="10" type="dt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4" name="Google Shape;34;p20"/>
          <p:cNvSpPr txBox="1"/>
          <p:nvPr>
            <p:ph idx="11" type="ftr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20"/>
          <p:cNvSpPr txBox="1"/>
          <p:nvPr>
            <p:ph idx="12" type="sldNum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aison" type="twoTxTwoObj">
  <p:cSld name="TWO_OBJECTS_WITH_TEXT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21"/>
          <p:cNvSpPr txBox="1"/>
          <p:nvPr>
            <p:ph type="title"/>
          </p:nvPr>
        </p:nvSpPr>
        <p:spPr>
          <a:xfrm>
            <a:off x="472381" y="486836"/>
            <a:ext cx="5915025" cy="176741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21"/>
          <p:cNvSpPr txBox="1"/>
          <p:nvPr>
            <p:ph idx="1" type="body"/>
          </p:nvPr>
        </p:nvSpPr>
        <p:spPr>
          <a:xfrm>
            <a:off x="472381" y="2241551"/>
            <a:ext cx="2901255" cy="1098549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1pPr>
            <a:lvl2pPr indent="-228600" lvl="1" marL="914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b="1" sz="1500"/>
            </a:lvl2pPr>
            <a:lvl3pPr indent="-228600" lvl="2" marL="1371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 b="1" sz="1350"/>
            </a:lvl3pPr>
            <a:lvl4pPr indent="-228600" lvl="3" marL="1828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4pPr>
            <a:lvl5pPr indent="-228600" lvl="4" marL="22860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5pPr>
            <a:lvl6pPr indent="-228600" lvl="5" marL="27432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6pPr>
            <a:lvl7pPr indent="-228600" lvl="6" marL="3200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7pPr>
            <a:lvl8pPr indent="-228600" lvl="7" marL="3657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8pPr>
            <a:lvl9pPr indent="-228600" lvl="8" marL="4114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9pPr>
          </a:lstStyle>
          <a:p/>
        </p:txBody>
      </p:sp>
      <p:sp>
        <p:nvSpPr>
          <p:cNvPr id="39" name="Google Shape;39;p21"/>
          <p:cNvSpPr txBox="1"/>
          <p:nvPr>
            <p:ph idx="2" type="body"/>
          </p:nvPr>
        </p:nvSpPr>
        <p:spPr>
          <a:xfrm>
            <a:off x="472381" y="3340100"/>
            <a:ext cx="2901255" cy="491278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0" name="Google Shape;40;p21"/>
          <p:cNvSpPr txBox="1"/>
          <p:nvPr>
            <p:ph idx="3" type="body"/>
          </p:nvPr>
        </p:nvSpPr>
        <p:spPr>
          <a:xfrm>
            <a:off x="3471863" y="2241551"/>
            <a:ext cx="2915543" cy="1098549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1pPr>
            <a:lvl2pPr indent="-228600" lvl="1" marL="914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b="1" sz="1500"/>
            </a:lvl2pPr>
            <a:lvl3pPr indent="-228600" lvl="2" marL="1371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 b="1" sz="1350"/>
            </a:lvl3pPr>
            <a:lvl4pPr indent="-228600" lvl="3" marL="1828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4pPr>
            <a:lvl5pPr indent="-228600" lvl="4" marL="22860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5pPr>
            <a:lvl6pPr indent="-228600" lvl="5" marL="27432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6pPr>
            <a:lvl7pPr indent="-228600" lvl="6" marL="3200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7pPr>
            <a:lvl8pPr indent="-228600" lvl="7" marL="3657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8pPr>
            <a:lvl9pPr indent="-228600" lvl="8" marL="4114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9pPr>
          </a:lstStyle>
          <a:p/>
        </p:txBody>
      </p:sp>
      <p:sp>
        <p:nvSpPr>
          <p:cNvPr id="41" name="Google Shape;41;p21"/>
          <p:cNvSpPr txBox="1"/>
          <p:nvPr>
            <p:ph idx="4" type="body"/>
          </p:nvPr>
        </p:nvSpPr>
        <p:spPr>
          <a:xfrm>
            <a:off x="3471863" y="3340100"/>
            <a:ext cx="2915543" cy="491278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2" name="Google Shape;42;p21"/>
          <p:cNvSpPr txBox="1"/>
          <p:nvPr>
            <p:ph idx="10" type="dt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3" name="Google Shape;43;p21"/>
          <p:cNvSpPr txBox="1"/>
          <p:nvPr>
            <p:ph idx="11" type="ftr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21"/>
          <p:cNvSpPr txBox="1"/>
          <p:nvPr>
            <p:ph idx="12" type="sldNum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re seul" type="titleOnly">
  <p:cSld name="TITLE_ONLY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22"/>
          <p:cNvSpPr txBox="1"/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22"/>
          <p:cNvSpPr txBox="1"/>
          <p:nvPr>
            <p:ph idx="10" type="dt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22"/>
          <p:cNvSpPr txBox="1"/>
          <p:nvPr>
            <p:ph idx="11" type="ftr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9" name="Google Shape;49;p22"/>
          <p:cNvSpPr txBox="1"/>
          <p:nvPr>
            <p:ph idx="12" type="sldNum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ide" type="blank">
  <p:cSld name="BLANK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23"/>
          <p:cNvSpPr txBox="1"/>
          <p:nvPr>
            <p:ph idx="10" type="dt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23"/>
          <p:cNvSpPr txBox="1"/>
          <p:nvPr>
            <p:ph idx="11" type="ftr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23"/>
          <p:cNvSpPr txBox="1"/>
          <p:nvPr>
            <p:ph idx="12" type="sldNum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u avec légende" type="objTx">
  <p:cSld name="OBJECT_WITH_CAPTION_TEXT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24"/>
          <p:cNvSpPr txBox="1"/>
          <p:nvPr>
            <p:ph type="title"/>
          </p:nvPr>
        </p:nvSpPr>
        <p:spPr>
          <a:xfrm>
            <a:off x="472381" y="609600"/>
            <a:ext cx="2211884" cy="2133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24"/>
          <p:cNvSpPr txBox="1"/>
          <p:nvPr>
            <p:ph idx="1" type="body"/>
          </p:nvPr>
        </p:nvSpPr>
        <p:spPr>
          <a:xfrm>
            <a:off x="2915543" y="1316569"/>
            <a:ext cx="3471863" cy="649816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81000" lvl="0" marL="4572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indent="-361950" lvl="1" marL="914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2100"/>
              <a:buChar char="•"/>
              <a:defRPr sz="2100"/>
            </a:lvl2pPr>
            <a:lvl3pPr indent="-342900" lvl="2" marL="1371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indent="-323850" lvl="3" marL="1828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4pPr>
            <a:lvl5pPr indent="-323850" lvl="4" marL="22860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5pPr>
            <a:lvl6pPr indent="-323850" lvl="5" marL="27432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6pPr>
            <a:lvl7pPr indent="-323850" lvl="6" marL="3200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7pPr>
            <a:lvl8pPr indent="-323850" lvl="7" marL="3657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8pPr>
            <a:lvl9pPr indent="-323850" lvl="8" marL="4114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9pPr>
          </a:lstStyle>
          <a:p/>
        </p:txBody>
      </p:sp>
      <p:sp>
        <p:nvSpPr>
          <p:cNvPr id="57" name="Google Shape;57;p24"/>
          <p:cNvSpPr txBox="1"/>
          <p:nvPr>
            <p:ph idx="2" type="body"/>
          </p:nvPr>
        </p:nvSpPr>
        <p:spPr>
          <a:xfrm>
            <a:off x="472381" y="2743200"/>
            <a:ext cx="2211884" cy="508211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1pPr>
            <a:lvl2pPr indent="-228600" lvl="1" marL="914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050"/>
              <a:buNone/>
              <a:defRPr sz="1050"/>
            </a:lvl2pPr>
            <a:lvl3pPr indent="-228600" lvl="2" marL="1371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3pPr>
            <a:lvl4pPr indent="-228600" lvl="3" marL="1828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4pPr>
            <a:lvl5pPr indent="-228600" lvl="4" marL="22860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5pPr>
            <a:lvl6pPr indent="-228600" lvl="5" marL="27432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6pPr>
            <a:lvl7pPr indent="-228600" lvl="6" marL="3200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7pPr>
            <a:lvl8pPr indent="-228600" lvl="7" marL="3657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8pPr>
            <a:lvl9pPr indent="-228600" lvl="8" marL="4114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9pPr>
          </a:lstStyle>
          <a:p/>
        </p:txBody>
      </p:sp>
      <p:sp>
        <p:nvSpPr>
          <p:cNvPr id="58" name="Google Shape;58;p24"/>
          <p:cNvSpPr txBox="1"/>
          <p:nvPr>
            <p:ph idx="10" type="dt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p24"/>
          <p:cNvSpPr txBox="1"/>
          <p:nvPr>
            <p:ph idx="11" type="ftr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24"/>
          <p:cNvSpPr txBox="1"/>
          <p:nvPr>
            <p:ph idx="12" type="sldNum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Image avec légende" type="picTx">
  <p:cSld name="PICTURE_WITH_CAPTION_TEXT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25"/>
          <p:cNvSpPr txBox="1"/>
          <p:nvPr>
            <p:ph type="title"/>
          </p:nvPr>
        </p:nvSpPr>
        <p:spPr>
          <a:xfrm>
            <a:off x="472381" y="609600"/>
            <a:ext cx="2211884" cy="2133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25"/>
          <p:cNvSpPr/>
          <p:nvPr>
            <p:ph idx="2" type="pic"/>
          </p:nvPr>
        </p:nvSpPr>
        <p:spPr>
          <a:xfrm>
            <a:off x="2915543" y="1316569"/>
            <a:ext cx="3471863" cy="6498167"/>
          </a:xfrm>
          <a:prstGeom prst="rect">
            <a:avLst/>
          </a:prstGeom>
          <a:noFill/>
          <a:ln>
            <a:noFill/>
          </a:ln>
        </p:spPr>
      </p:sp>
      <p:sp>
        <p:nvSpPr>
          <p:cNvPr id="64" name="Google Shape;64;p25"/>
          <p:cNvSpPr txBox="1"/>
          <p:nvPr>
            <p:ph idx="1" type="body"/>
          </p:nvPr>
        </p:nvSpPr>
        <p:spPr>
          <a:xfrm>
            <a:off x="472381" y="2743200"/>
            <a:ext cx="2211884" cy="508211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1pPr>
            <a:lvl2pPr indent="-228600" lvl="1" marL="914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050"/>
              <a:buNone/>
              <a:defRPr sz="1050"/>
            </a:lvl2pPr>
            <a:lvl3pPr indent="-228600" lvl="2" marL="1371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3pPr>
            <a:lvl4pPr indent="-228600" lvl="3" marL="1828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4pPr>
            <a:lvl5pPr indent="-228600" lvl="4" marL="22860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5pPr>
            <a:lvl6pPr indent="-228600" lvl="5" marL="27432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6pPr>
            <a:lvl7pPr indent="-228600" lvl="6" marL="3200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7pPr>
            <a:lvl8pPr indent="-228600" lvl="7" marL="3657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8pPr>
            <a:lvl9pPr indent="-228600" lvl="8" marL="4114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9pPr>
          </a:lstStyle>
          <a:p/>
        </p:txBody>
      </p:sp>
      <p:sp>
        <p:nvSpPr>
          <p:cNvPr id="65" name="Google Shape;65;p25"/>
          <p:cNvSpPr txBox="1"/>
          <p:nvPr>
            <p:ph idx="10" type="dt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25"/>
          <p:cNvSpPr txBox="1"/>
          <p:nvPr>
            <p:ph idx="11" type="ftr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25"/>
          <p:cNvSpPr txBox="1"/>
          <p:nvPr>
            <p:ph idx="12" type="sldNum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6"/>
          <p:cNvSpPr txBox="1"/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7" name="Google Shape;7;p16"/>
          <p:cNvSpPr txBox="1"/>
          <p:nvPr>
            <p:ph idx="1" type="body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61950" lvl="0" marL="457200" marR="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23850" lvl="2" marL="13716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14325" lvl="3" marL="18288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14325" lvl="4" marL="22860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14325" lvl="5" marL="27432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4325" lvl="6" marL="32004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4325" lvl="7" marL="36576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4325" lvl="8" marL="41148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p16"/>
          <p:cNvSpPr txBox="1"/>
          <p:nvPr>
            <p:ph idx="10" type="dt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" name="Google Shape;9;p16"/>
          <p:cNvSpPr txBox="1"/>
          <p:nvPr>
            <p:ph idx="11" type="ftr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" name="Google Shape;10;p16"/>
          <p:cNvSpPr txBox="1"/>
          <p:nvPr>
            <p:ph idx="12" type="sldNum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3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34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21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33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20.png"/><Relationship Id="rId4" Type="http://schemas.openxmlformats.org/officeDocument/2006/relationships/image" Target="../media/image28.png"/><Relationship Id="rId5" Type="http://schemas.openxmlformats.org/officeDocument/2006/relationships/image" Target="../media/image26.png"/><Relationship Id="rId6" Type="http://schemas.openxmlformats.org/officeDocument/2006/relationships/image" Target="../media/image31.png"/><Relationship Id="rId7" Type="http://schemas.openxmlformats.org/officeDocument/2006/relationships/image" Target="../media/image30.png"/><Relationship Id="rId8" Type="http://schemas.openxmlformats.org/officeDocument/2006/relationships/image" Target="../media/image32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36.jp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6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1.png"/><Relationship Id="rId4" Type="http://schemas.openxmlformats.org/officeDocument/2006/relationships/image" Target="../media/image23.png"/><Relationship Id="rId5" Type="http://schemas.openxmlformats.org/officeDocument/2006/relationships/image" Target="../media/image35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3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4.png"/><Relationship Id="rId4" Type="http://schemas.openxmlformats.org/officeDocument/2006/relationships/image" Target="../media/image17.png"/><Relationship Id="rId10" Type="http://schemas.openxmlformats.org/officeDocument/2006/relationships/image" Target="../media/image7.png"/><Relationship Id="rId9" Type="http://schemas.openxmlformats.org/officeDocument/2006/relationships/image" Target="../media/image25.png"/><Relationship Id="rId5" Type="http://schemas.openxmlformats.org/officeDocument/2006/relationships/image" Target="../media/image1.png"/><Relationship Id="rId6" Type="http://schemas.openxmlformats.org/officeDocument/2006/relationships/image" Target="../media/image2.png"/><Relationship Id="rId7" Type="http://schemas.openxmlformats.org/officeDocument/2006/relationships/image" Target="../media/image10.png"/><Relationship Id="rId8" Type="http://schemas.openxmlformats.org/officeDocument/2006/relationships/image" Target="../media/image9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5.png"/><Relationship Id="rId4" Type="http://schemas.openxmlformats.org/officeDocument/2006/relationships/image" Target="../media/image12.png"/><Relationship Id="rId10" Type="http://schemas.openxmlformats.org/officeDocument/2006/relationships/image" Target="../media/image22.png"/><Relationship Id="rId9" Type="http://schemas.openxmlformats.org/officeDocument/2006/relationships/image" Target="../media/image24.png"/><Relationship Id="rId5" Type="http://schemas.openxmlformats.org/officeDocument/2006/relationships/image" Target="../media/image15.png"/><Relationship Id="rId6" Type="http://schemas.openxmlformats.org/officeDocument/2006/relationships/image" Target="../media/image8.png"/><Relationship Id="rId7" Type="http://schemas.openxmlformats.org/officeDocument/2006/relationships/image" Target="../media/image16.png"/><Relationship Id="rId8" Type="http://schemas.openxmlformats.org/officeDocument/2006/relationships/image" Target="../media/image14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27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8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" name="Google Shape;84;p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01082" y="255243"/>
            <a:ext cx="6333893" cy="874123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8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9" name="Google Shape;159;p1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 rot="5400000">
            <a:off x="-852150" y="1270950"/>
            <a:ext cx="8562300" cy="6602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3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4" name="Google Shape;164;p1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 rot="5400000">
            <a:off x="-1202275" y="1409095"/>
            <a:ext cx="9001128" cy="6182938"/>
          </a:xfrm>
          <a:prstGeom prst="rect">
            <a:avLst/>
          </a:prstGeom>
          <a:noFill/>
          <a:ln>
            <a:noFill/>
          </a:ln>
        </p:spPr>
      </p:pic>
      <p:sp>
        <p:nvSpPr>
          <p:cNvPr id="165" name="Google Shape;165;p12"/>
          <p:cNvSpPr/>
          <p:nvPr/>
        </p:nvSpPr>
        <p:spPr>
          <a:xfrm>
            <a:off x="4493941" y="825190"/>
            <a:ext cx="223025" cy="156117"/>
          </a:xfrm>
          <a:prstGeom prst="rect">
            <a:avLst/>
          </a:prstGeom>
          <a:solidFill>
            <a:schemeClr val="lt1"/>
          </a:solidFill>
          <a:ln cap="flat" cmpd="sng" w="12700">
            <a:solidFill>
              <a:schemeClr val="lt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6" name="Google Shape;166;p12"/>
          <p:cNvSpPr txBox="1"/>
          <p:nvPr/>
        </p:nvSpPr>
        <p:spPr>
          <a:xfrm rot="5400000">
            <a:off x="4148253" y="1097724"/>
            <a:ext cx="914400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8</a:t>
            </a:r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0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1" name="Google Shape;171;p1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 rot="5400000">
            <a:off x="-830276" y="1258549"/>
            <a:ext cx="7956225" cy="57248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5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6" name="Google Shape;176;p1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44967" y="2132327"/>
            <a:ext cx="3829684" cy="798332"/>
          </a:xfrm>
          <a:prstGeom prst="rect">
            <a:avLst/>
          </a:prstGeom>
          <a:noFill/>
          <a:ln>
            <a:noFill/>
          </a:ln>
        </p:spPr>
      </p:pic>
      <p:pic>
        <p:nvPicPr>
          <p:cNvPr id="177" name="Google Shape;177;p1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44967" y="6067014"/>
            <a:ext cx="3899454" cy="1981615"/>
          </a:xfrm>
          <a:prstGeom prst="rect">
            <a:avLst/>
          </a:prstGeom>
          <a:noFill/>
          <a:ln>
            <a:noFill/>
          </a:ln>
        </p:spPr>
      </p:pic>
      <p:pic>
        <p:nvPicPr>
          <p:cNvPr id="178" name="Google Shape;178;p14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144967" y="3722735"/>
            <a:ext cx="3829684" cy="716621"/>
          </a:xfrm>
          <a:prstGeom prst="rect">
            <a:avLst/>
          </a:prstGeom>
          <a:noFill/>
          <a:ln>
            <a:noFill/>
          </a:ln>
        </p:spPr>
      </p:pic>
      <p:pic>
        <p:nvPicPr>
          <p:cNvPr id="179" name="Google Shape;179;p14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144967" y="1063385"/>
            <a:ext cx="3829684" cy="716621"/>
          </a:xfrm>
          <a:prstGeom prst="rect">
            <a:avLst/>
          </a:prstGeom>
          <a:noFill/>
          <a:ln>
            <a:noFill/>
          </a:ln>
        </p:spPr>
      </p:pic>
      <p:pic>
        <p:nvPicPr>
          <p:cNvPr id="180" name="Google Shape;180;p14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-1" y="4883155"/>
            <a:ext cx="4177986" cy="1062041"/>
          </a:xfrm>
          <a:prstGeom prst="rect">
            <a:avLst/>
          </a:prstGeom>
          <a:noFill/>
          <a:ln>
            <a:noFill/>
          </a:ln>
        </p:spPr>
      </p:pic>
      <p:pic>
        <p:nvPicPr>
          <p:cNvPr id="181" name="Google Shape;181;p14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2518491" y="3661257"/>
            <a:ext cx="3539409" cy="786163"/>
          </a:xfrm>
          <a:prstGeom prst="rect">
            <a:avLst/>
          </a:prstGeom>
          <a:noFill/>
          <a:ln>
            <a:noFill/>
          </a:ln>
        </p:spPr>
      </p:pic>
      <p:pic>
        <p:nvPicPr>
          <p:cNvPr id="182" name="Google Shape;182;p14"/>
          <p:cNvPicPr preferRelativeResize="0"/>
          <p:nvPr/>
        </p:nvPicPr>
        <p:blipFill rotWithShape="1">
          <a:blip r:embed="rId8">
            <a:alphaModFix/>
          </a:blip>
          <a:srcRect b="0" l="0" r="0" t="0"/>
          <a:stretch/>
        </p:blipFill>
        <p:spPr>
          <a:xfrm>
            <a:off x="3200479" y="7115512"/>
            <a:ext cx="3046630" cy="933117"/>
          </a:xfrm>
          <a:prstGeom prst="rect">
            <a:avLst/>
          </a:prstGeom>
          <a:noFill/>
          <a:ln>
            <a:noFill/>
          </a:ln>
        </p:spPr>
      </p:pic>
      <p:sp>
        <p:nvSpPr>
          <p:cNvPr id="183" name="Google Shape;183;p14"/>
          <p:cNvSpPr txBox="1"/>
          <p:nvPr/>
        </p:nvSpPr>
        <p:spPr>
          <a:xfrm>
            <a:off x="239663" y="204669"/>
            <a:ext cx="5619750" cy="80021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Exercice 11: Ecriture.  Lignage au choix selon les classes.</a:t>
            </a:r>
            <a:br>
              <a:rPr lang="fr-FR" sz="1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fr-FR" sz="1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Consigne:</a:t>
            </a:r>
            <a:br>
              <a:rPr lang="fr-FR" sz="1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fr-FR" sz="1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 Ecris ton prénom en cursive sans modèle.( avec ou sans majuscule).</a:t>
            </a:r>
            <a:br>
              <a:rPr lang="fr-FR" sz="1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endParaRPr sz="10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4" name="Google Shape;184;p14"/>
          <p:cNvSpPr txBox="1"/>
          <p:nvPr/>
        </p:nvSpPr>
        <p:spPr>
          <a:xfrm>
            <a:off x="76200" y="1765122"/>
            <a:ext cx="5207259" cy="4616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Consigne: l’enseignant écrit au tableau lettre à lettre en décomposant les gestes.</a:t>
            </a:r>
            <a:br>
              <a:rPr lang="fr-FR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fr-FR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Tu recopies.</a:t>
            </a:r>
            <a:endParaRPr/>
          </a:p>
        </p:txBody>
      </p:sp>
      <p:sp>
        <p:nvSpPr>
          <p:cNvPr id="185" name="Google Shape;185;p14"/>
          <p:cNvSpPr txBox="1"/>
          <p:nvPr/>
        </p:nvSpPr>
        <p:spPr>
          <a:xfrm>
            <a:off x="144967" y="8115401"/>
            <a:ext cx="5928610" cy="78483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900" u="sng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Validation: </a:t>
            </a:r>
            <a:br>
              <a:rPr lang="fr-FR" sz="9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fr-FR" sz="9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L’élève a écrit toutes les lettres 1Pt</a:t>
            </a:r>
            <a:br>
              <a:rPr lang="fr-FR" sz="9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fr-FR" sz="9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L’élève a respecté le sens d’écriture des lettres 1 Pt</a:t>
            </a:r>
            <a:br>
              <a:rPr lang="fr-FR" sz="9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fr-FR" sz="9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L’élève a respecté la taille des lettres 1Pt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9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L’élève a respecté l’espace entre les mots 1 Pt</a:t>
            </a:r>
            <a:endParaRPr/>
          </a:p>
        </p:txBody>
      </p:sp>
      <p:sp>
        <p:nvSpPr>
          <p:cNvPr id="186" name="Google Shape;186;p14"/>
          <p:cNvSpPr/>
          <p:nvPr/>
        </p:nvSpPr>
        <p:spPr>
          <a:xfrm>
            <a:off x="5287284" y="1052894"/>
            <a:ext cx="855073" cy="529109"/>
          </a:xfrm>
          <a:prstGeom prst="rect">
            <a:avLst/>
          </a:prstGeom>
          <a:solidFill>
            <a:schemeClr val="lt1"/>
          </a:solidFill>
          <a:ln cap="flat" cmpd="sng" w="127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/4Pts</a:t>
            </a:r>
            <a:endParaRPr/>
          </a:p>
        </p:txBody>
      </p:sp>
      <p:sp>
        <p:nvSpPr>
          <p:cNvPr id="187" name="Google Shape;187;p14"/>
          <p:cNvSpPr/>
          <p:nvPr/>
        </p:nvSpPr>
        <p:spPr>
          <a:xfrm>
            <a:off x="5262758" y="2313950"/>
            <a:ext cx="855073" cy="529109"/>
          </a:xfrm>
          <a:prstGeom prst="rect">
            <a:avLst/>
          </a:prstGeom>
          <a:solidFill>
            <a:schemeClr val="lt1"/>
          </a:solidFill>
          <a:ln cap="flat" cmpd="sng" w="127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/4Pts</a:t>
            </a:r>
            <a:endParaRPr/>
          </a:p>
        </p:txBody>
      </p:sp>
      <p:sp>
        <p:nvSpPr>
          <p:cNvPr id="188" name="Google Shape;188;p14"/>
          <p:cNvSpPr/>
          <p:nvPr/>
        </p:nvSpPr>
        <p:spPr>
          <a:xfrm>
            <a:off x="5453864" y="5122510"/>
            <a:ext cx="855073" cy="529109"/>
          </a:xfrm>
          <a:prstGeom prst="rect">
            <a:avLst/>
          </a:prstGeom>
          <a:solidFill>
            <a:schemeClr val="lt1"/>
          </a:solidFill>
          <a:ln cap="flat" cmpd="sng" w="127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/4Pts</a:t>
            </a:r>
            <a:endParaRPr/>
          </a:p>
        </p:txBody>
      </p:sp>
      <p:sp>
        <p:nvSpPr>
          <p:cNvPr id="189" name="Google Shape;189;p14"/>
          <p:cNvSpPr/>
          <p:nvPr/>
        </p:nvSpPr>
        <p:spPr>
          <a:xfrm>
            <a:off x="5453865" y="6326709"/>
            <a:ext cx="855073" cy="529109"/>
          </a:xfrm>
          <a:prstGeom prst="rect">
            <a:avLst/>
          </a:prstGeom>
          <a:solidFill>
            <a:schemeClr val="lt1"/>
          </a:solidFill>
          <a:ln cap="flat" cmpd="sng" w="12700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/4Pts</a:t>
            </a:r>
            <a:endParaRPr/>
          </a:p>
        </p:txBody>
      </p:sp>
      <p:graphicFrame>
        <p:nvGraphicFramePr>
          <p:cNvPr id="190" name="Google Shape;190;p14"/>
          <p:cNvGraphicFramePr/>
          <p:nvPr/>
        </p:nvGraphicFramePr>
        <p:xfrm>
          <a:off x="3893906" y="8209011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{56922395-B4EB-497F-9BC7-FD23BFDA5360}</a:tableStyleId>
              </a:tblPr>
              <a:tblGrid>
                <a:gridCol w="583875"/>
                <a:gridCol w="662000"/>
                <a:gridCol w="622925"/>
                <a:gridCol w="622925"/>
              </a:tblGrid>
              <a:tr h="37085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800">
                          <a:solidFill>
                            <a:schemeClr val="dk1"/>
                          </a:solidFill>
                        </a:rPr>
                        <a:t>Total sur 8Pts</a:t>
                      </a:r>
                      <a:endParaRPr/>
                    </a:p>
                  </a:txBody>
                  <a:tcPr marT="45725" marB="45725" marR="91450" marL="91450"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900"/>
                        <a:t>- De 4pts</a:t>
                      </a:r>
                      <a:endParaRPr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900"/>
                        <a:t>Entre 4 et 6 Pts</a:t>
                      </a:r>
                      <a:endParaRPr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 sz="900"/>
                        <a:t>Au moins 7 Pts</a:t>
                      </a:r>
                      <a:endParaRPr/>
                    </a:p>
                  </a:txBody>
                  <a:tcPr marT="45725" marB="45725" marR="91450" marL="91450"/>
                </a:tc>
              </a:tr>
              <a:tr h="37085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350">
                        <a:solidFill>
                          <a:schemeClr val="dk1"/>
                        </a:solidFill>
                      </a:endParaRPr>
                    </a:p>
                  </a:txBody>
                  <a:tcPr marT="45725" marB="45725" marR="91450" marL="91450"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350"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350"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350"/>
                    </a:p>
                  </a:txBody>
                  <a:tcPr marT="45725" marB="45725" marR="91450" marL="91450"/>
                </a:tc>
              </a:tr>
            </a:tbl>
          </a:graphicData>
        </a:graphic>
      </p:graphicFrame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4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Aucune description disponible." id="195" name="Google Shape;195;p1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 rot="5400000">
            <a:off x="-999936" y="1610273"/>
            <a:ext cx="8802891" cy="6223155"/>
          </a:xfrm>
          <a:prstGeom prst="rect">
            <a:avLst/>
          </a:prstGeom>
          <a:noFill/>
          <a:ln>
            <a:noFill/>
          </a:ln>
        </p:spPr>
      </p:pic>
      <p:sp>
        <p:nvSpPr>
          <p:cNvPr id="196" name="Google Shape;196;p15"/>
          <p:cNvSpPr/>
          <p:nvPr/>
        </p:nvSpPr>
        <p:spPr>
          <a:xfrm>
            <a:off x="5675971" y="320404"/>
            <a:ext cx="267629" cy="961986"/>
          </a:xfrm>
          <a:prstGeom prst="rect">
            <a:avLst/>
          </a:prstGeom>
          <a:solidFill>
            <a:schemeClr val="lt1"/>
          </a:solidFill>
          <a:ln cap="flat" cmpd="sng" w="12700">
            <a:solidFill>
              <a:schemeClr val="lt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7" name="Google Shape;197;p15"/>
          <p:cNvSpPr txBox="1"/>
          <p:nvPr/>
        </p:nvSpPr>
        <p:spPr>
          <a:xfrm rot="5400000">
            <a:off x="5296829" y="753960"/>
            <a:ext cx="962636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fr-FR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Annexe: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9" name="Google Shape;89;p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45768" y="194622"/>
            <a:ext cx="6166181" cy="875475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4" name="Google Shape;94;p3"/>
          <p:cNvPicPr preferRelativeResize="0"/>
          <p:nvPr/>
        </p:nvPicPr>
        <p:blipFill rotWithShape="1">
          <a:blip r:embed="rId3">
            <a:alphaModFix/>
          </a:blip>
          <a:srcRect b="62299" l="0" r="0" t="0"/>
          <a:stretch/>
        </p:blipFill>
        <p:spPr>
          <a:xfrm>
            <a:off x="152400" y="152400"/>
            <a:ext cx="6553199" cy="1381124"/>
          </a:xfrm>
          <a:prstGeom prst="rect">
            <a:avLst/>
          </a:prstGeom>
          <a:noFill/>
          <a:ln>
            <a:noFill/>
          </a:ln>
        </p:spPr>
      </p:pic>
      <p:pic>
        <p:nvPicPr>
          <p:cNvPr id="95" name="Google Shape;95;p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91275" y="4130768"/>
            <a:ext cx="6553199" cy="5013239"/>
          </a:xfrm>
          <a:prstGeom prst="rect">
            <a:avLst/>
          </a:prstGeom>
          <a:noFill/>
          <a:ln>
            <a:noFill/>
          </a:ln>
        </p:spPr>
      </p:pic>
      <p:pic>
        <p:nvPicPr>
          <p:cNvPr id="96" name="Google Shape;96;p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91275" y="1597125"/>
            <a:ext cx="6630949" cy="25336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1" name="Google Shape;101;p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71838" y="427013"/>
            <a:ext cx="6514324" cy="326138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6" name="Google Shape;106;p6"/>
          <p:cNvGraphicFramePr/>
          <p:nvPr/>
        </p:nvGraphicFramePr>
        <p:xfrm>
          <a:off x="646770" y="557974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{56922395-B4EB-497F-9BC7-FD23BFDA5360}</a:tableStyleId>
              </a:tblPr>
              <a:tblGrid>
                <a:gridCol w="2503450"/>
                <a:gridCol w="2503450"/>
              </a:tblGrid>
              <a:tr h="49445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2400"/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2400"/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2400"/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2400"/>
                    </a:p>
                  </a:txBody>
                  <a:tcPr marT="60950" marB="60950" marR="121925" marL="12192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2400"/>
                    </a:p>
                  </a:txBody>
                  <a:tcPr marT="60950" marB="60950" marR="121925" marL="121925"/>
                </a:tc>
              </a:tr>
              <a:tr h="49445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2400"/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2400"/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2400"/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2400"/>
                    </a:p>
                  </a:txBody>
                  <a:tcPr marT="60950" marB="60950" marR="121925" marL="12192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2400"/>
                    </a:p>
                  </a:txBody>
                  <a:tcPr marT="60950" marB="60950" marR="121925" marL="121925"/>
                </a:tc>
              </a:tr>
            </a:tbl>
          </a:graphicData>
        </a:graphic>
      </p:graphicFrame>
      <p:pic>
        <p:nvPicPr>
          <p:cNvPr id="107" name="Google Shape;107;p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059365" y="595361"/>
            <a:ext cx="1657527" cy="14039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8" name="Google Shape;108;p6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643777" y="663844"/>
            <a:ext cx="1541539" cy="1302629"/>
          </a:xfrm>
          <a:prstGeom prst="rect">
            <a:avLst/>
          </a:prstGeom>
          <a:noFill/>
          <a:ln>
            <a:noFill/>
          </a:ln>
        </p:spPr>
      </p:pic>
      <p:pic>
        <p:nvPicPr>
          <p:cNvPr id="109" name="Google Shape;109;p6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1204330" y="2196468"/>
            <a:ext cx="1421112" cy="1368151"/>
          </a:xfrm>
          <a:prstGeom prst="rect">
            <a:avLst/>
          </a:prstGeom>
          <a:noFill/>
          <a:ln>
            <a:noFill/>
          </a:ln>
        </p:spPr>
      </p:pic>
      <p:pic>
        <p:nvPicPr>
          <p:cNvPr id="110" name="Google Shape;110;p6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3643777" y="2210262"/>
            <a:ext cx="1634002" cy="1354357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111" name="Google Shape;111;p6"/>
          <p:cNvGraphicFramePr/>
          <p:nvPr/>
        </p:nvGraphicFramePr>
        <p:xfrm>
          <a:off x="639047" y="4657906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{56922395-B4EB-497F-9BC7-FD23BFDA5360}</a:tableStyleId>
              </a:tblPr>
              <a:tblGrid>
                <a:gridCol w="2503450"/>
                <a:gridCol w="2503450"/>
              </a:tblGrid>
              <a:tr h="49445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2400"/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2400"/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2400"/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2400"/>
                    </a:p>
                  </a:txBody>
                  <a:tcPr marT="60950" marB="60950" marR="121925" marL="12192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2400"/>
                    </a:p>
                  </a:txBody>
                  <a:tcPr marT="60950" marB="60950" marR="121925" marL="121925"/>
                </a:tc>
              </a:tr>
              <a:tr h="49445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2400"/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2400"/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2400"/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2400"/>
                    </a:p>
                  </a:txBody>
                  <a:tcPr marT="60950" marB="60950" marR="121925" marL="12192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2400"/>
                    </a:p>
                  </a:txBody>
                  <a:tcPr marT="60950" marB="60950" marR="121925" marL="121925"/>
                </a:tc>
              </a:tr>
            </a:tbl>
          </a:graphicData>
        </a:graphic>
      </p:graphicFrame>
      <p:sp>
        <p:nvSpPr>
          <p:cNvPr id="112" name="Google Shape;112;p6"/>
          <p:cNvSpPr txBox="1"/>
          <p:nvPr/>
        </p:nvSpPr>
        <p:spPr>
          <a:xfrm>
            <a:off x="535257" y="131237"/>
            <a:ext cx="4809428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fr-FR" sz="1800" u="sng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Exercice 2 : </a:t>
            </a:r>
            <a:r>
              <a:rPr b="0" i="0" lang="fr-FR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Comprendre une phrase lue.</a:t>
            </a:r>
            <a:endParaRPr/>
          </a:p>
        </p:txBody>
      </p:sp>
      <p:sp>
        <p:nvSpPr>
          <p:cNvPr id="113" name="Google Shape;113;p6"/>
          <p:cNvSpPr txBox="1"/>
          <p:nvPr/>
        </p:nvSpPr>
        <p:spPr>
          <a:xfrm>
            <a:off x="646770" y="3727894"/>
            <a:ext cx="4999177" cy="52322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Louna ne veut pas ranger sa chambre. Elle est en colère. Entoure Louna.</a:t>
            </a:r>
            <a:endParaRPr/>
          </a:p>
        </p:txBody>
      </p:sp>
      <p:sp>
        <p:nvSpPr>
          <p:cNvPr id="114" name="Google Shape;114;p6"/>
          <p:cNvSpPr txBox="1"/>
          <p:nvPr/>
        </p:nvSpPr>
        <p:spPr>
          <a:xfrm>
            <a:off x="646770" y="7827826"/>
            <a:ext cx="5006900" cy="2769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Le garçon n’est pas sur les genoux. Entoure la bonne réponse.</a:t>
            </a:r>
            <a:endParaRPr/>
          </a:p>
        </p:txBody>
      </p:sp>
      <p:pic>
        <p:nvPicPr>
          <p:cNvPr id="115" name="Google Shape;115;p6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3798513" y="6393264"/>
            <a:ext cx="913413" cy="1324449"/>
          </a:xfrm>
          <a:prstGeom prst="rect">
            <a:avLst/>
          </a:prstGeom>
          <a:noFill/>
          <a:ln>
            <a:noFill/>
          </a:ln>
        </p:spPr>
      </p:pic>
      <p:pic>
        <p:nvPicPr>
          <p:cNvPr id="116" name="Google Shape;116;p6"/>
          <p:cNvPicPr preferRelativeResize="0"/>
          <p:nvPr/>
        </p:nvPicPr>
        <p:blipFill rotWithShape="1">
          <a:blip r:embed="rId8">
            <a:alphaModFix/>
          </a:blip>
          <a:srcRect b="0" l="0" r="0" t="0"/>
          <a:stretch/>
        </p:blipFill>
        <p:spPr>
          <a:xfrm>
            <a:off x="3773086" y="4813576"/>
            <a:ext cx="1161585" cy="1225894"/>
          </a:xfrm>
          <a:prstGeom prst="rect">
            <a:avLst/>
          </a:prstGeom>
          <a:noFill/>
          <a:ln>
            <a:noFill/>
          </a:ln>
        </p:spPr>
      </p:pic>
      <p:pic>
        <p:nvPicPr>
          <p:cNvPr id="117" name="Google Shape;117;p6"/>
          <p:cNvPicPr preferRelativeResize="0"/>
          <p:nvPr/>
        </p:nvPicPr>
        <p:blipFill rotWithShape="1">
          <a:blip r:embed="rId9">
            <a:alphaModFix/>
          </a:blip>
          <a:srcRect b="0" l="0" r="0" t="0"/>
          <a:stretch/>
        </p:blipFill>
        <p:spPr>
          <a:xfrm>
            <a:off x="1462182" y="4716538"/>
            <a:ext cx="901877" cy="1402163"/>
          </a:xfrm>
          <a:prstGeom prst="rect">
            <a:avLst/>
          </a:prstGeom>
          <a:noFill/>
          <a:ln>
            <a:noFill/>
          </a:ln>
        </p:spPr>
      </p:pic>
      <p:pic>
        <p:nvPicPr>
          <p:cNvPr id="118" name="Google Shape;118;p6"/>
          <p:cNvPicPr preferRelativeResize="0"/>
          <p:nvPr/>
        </p:nvPicPr>
        <p:blipFill rotWithShape="1">
          <a:blip r:embed="rId10">
            <a:alphaModFix/>
          </a:blip>
          <a:srcRect b="0" l="0" r="0" t="0"/>
          <a:stretch/>
        </p:blipFill>
        <p:spPr>
          <a:xfrm>
            <a:off x="1310349" y="6295526"/>
            <a:ext cx="1053710" cy="144975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3" name="Google Shape;123;p7"/>
          <p:cNvGraphicFramePr/>
          <p:nvPr/>
        </p:nvGraphicFramePr>
        <p:xfrm>
          <a:off x="646770" y="557974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{56922395-B4EB-497F-9BC7-FD23BFDA5360}</a:tableStyleId>
              </a:tblPr>
              <a:tblGrid>
                <a:gridCol w="2503450"/>
                <a:gridCol w="2503450"/>
              </a:tblGrid>
              <a:tr h="49445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2400"/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2400"/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2400"/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2400"/>
                    </a:p>
                  </a:txBody>
                  <a:tcPr marT="60950" marB="60950" marR="121925" marL="12192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2400"/>
                    </a:p>
                  </a:txBody>
                  <a:tcPr marT="60950" marB="60950" marR="121925" marL="121925"/>
                </a:tc>
              </a:tr>
              <a:tr h="49445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2400"/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2400"/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2400"/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2400"/>
                    </a:p>
                  </a:txBody>
                  <a:tcPr marT="60950" marB="60950" marR="121925" marL="12192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2400"/>
                    </a:p>
                  </a:txBody>
                  <a:tcPr marT="60950" marB="60950" marR="121925" marL="121925"/>
                </a:tc>
              </a:tr>
            </a:tbl>
          </a:graphicData>
        </a:graphic>
      </p:graphicFrame>
      <p:graphicFrame>
        <p:nvGraphicFramePr>
          <p:cNvPr id="124" name="Google Shape;124;p7"/>
          <p:cNvGraphicFramePr/>
          <p:nvPr/>
        </p:nvGraphicFramePr>
        <p:xfrm>
          <a:off x="639047" y="4657906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{56922395-B4EB-497F-9BC7-FD23BFDA5360}</a:tableStyleId>
              </a:tblPr>
              <a:tblGrid>
                <a:gridCol w="2503450"/>
                <a:gridCol w="2503450"/>
              </a:tblGrid>
              <a:tr h="49445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2400"/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2400"/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2400"/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2400"/>
                    </a:p>
                  </a:txBody>
                  <a:tcPr marT="60950" marB="60950" marR="121925" marL="12192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2400"/>
                    </a:p>
                  </a:txBody>
                  <a:tcPr marT="60950" marB="60950" marR="121925" marL="121925"/>
                </a:tc>
              </a:tr>
              <a:tr h="49445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2400"/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2400"/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2400"/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2400"/>
                    </a:p>
                  </a:txBody>
                  <a:tcPr marT="60950" marB="60950" marR="121925" marL="12192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2400"/>
                    </a:p>
                  </a:txBody>
                  <a:tcPr marT="60950" marB="60950" marR="121925" marL="121925"/>
                </a:tc>
              </a:tr>
            </a:tbl>
          </a:graphicData>
        </a:graphic>
      </p:graphicFrame>
      <p:sp>
        <p:nvSpPr>
          <p:cNvPr id="125" name="Google Shape;125;p7"/>
          <p:cNvSpPr txBox="1"/>
          <p:nvPr/>
        </p:nvSpPr>
        <p:spPr>
          <a:xfrm>
            <a:off x="646770" y="3727894"/>
            <a:ext cx="4999177" cy="30777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Ce n’est pas un légume. Entoure la bonne réponse.</a:t>
            </a:r>
            <a:endParaRPr/>
          </a:p>
        </p:txBody>
      </p:sp>
      <p:sp>
        <p:nvSpPr>
          <p:cNvPr id="126" name="Google Shape;126;p7"/>
          <p:cNvSpPr txBox="1"/>
          <p:nvPr/>
        </p:nvSpPr>
        <p:spPr>
          <a:xfrm>
            <a:off x="639047" y="7912751"/>
            <a:ext cx="5006900" cy="2769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Entoure l’image avec les voitures qui sont garées.</a:t>
            </a:r>
            <a:endParaRPr/>
          </a:p>
        </p:txBody>
      </p:sp>
      <p:pic>
        <p:nvPicPr>
          <p:cNvPr id="127" name="Google Shape;127;p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992459" y="659812"/>
            <a:ext cx="1616926" cy="140996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8" name="Google Shape;128;p7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623749" y="713070"/>
            <a:ext cx="1552159" cy="1356702"/>
          </a:xfrm>
          <a:prstGeom prst="rect">
            <a:avLst/>
          </a:prstGeom>
          <a:noFill/>
          <a:ln>
            <a:noFill/>
          </a:ln>
        </p:spPr>
      </p:pic>
      <p:pic>
        <p:nvPicPr>
          <p:cNvPr id="129" name="Google Shape;129;p7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1100005" y="2335432"/>
            <a:ext cx="1509380" cy="112672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0" name="Google Shape;130;p7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3534008" y="2232801"/>
            <a:ext cx="1429217" cy="1362222"/>
          </a:xfrm>
          <a:prstGeom prst="rect">
            <a:avLst/>
          </a:prstGeom>
          <a:noFill/>
          <a:ln>
            <a:noFill/>
          </a:ln>
        </p:spPr>
      </p:pic>
      <p:pic>
        <p:nvPicPr>
          <p:cNvPr id="131" name="Google Shape;131;p7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892098" y="4838449"/>
            <a:ext cx="1882184" cy="130893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2" name="Google Shape;132;p7"/>
          <p:cNvPicPr preferRelativeResize="0"/>
          <p:nvPr/>
        </p:nvPicPr>
        <p:blipFill rotWithShape="1">
          <a:blip r:embed="rId8">
            <a:alphaModFix/>
          </a:blip>
          <a:srcRect b="0" l="0" r="0" t="0"/>
          <a:stretch/>
        </p:blipFill>
        <p:spPr>
          <a:xfrm>
            <a:off x="3534008" y="4693546"/>
            <a:ext cx="1483087" cy="1418349"/>
          </a:xfrm>
          <a:prstGeom prst="rect">
            <a:avLst/>
          </a:prstGeom>
          <a:noFill/>
          <a:ln>
            <a:noFill/>
          </a:ln>
        </p:spPr>
      </p:pic>
      <p:pic>
        <p:nvPicPr>
          <p:cNvPr id="133" name="Google Shape;133;p7"/>
          <p:cNvPicPr preferRelativeResize="0"/>
          <p:nvPr/>
        </p:nvPicPr>
        <p:blipFill rotWithShape="1">
          <a:blip r:embed="rId9">
            <a:alphaModFix/>
          </a:blip>
          <a:srcRect b="0" l="0" r="0" t="0"/>
          <a:stretch/>
        </p:blipFill>
        <p:spPr>
          <a:xfrm>
            <a:off x="1129962" y="6327922"/>
            <a:ext cx="1554226" cy="1467312"/>
          </a:xfrm>
          <a:prstGeom prst="rect">
            <a:avLst/>
          </a:prstGeom>
          <a:noFill/>
          <a:ln>
            <a:noFill/>
          </a:ln>
        </p:spPr>
      </p:pic>
      <p:pic>
        <p:nvPicPr>
          <p:cNvPr id="134" name="Google Shape;134;p7"/>
          <p:cNvPicPr preferRelativeResize="0"/>
          <p:nvPr/>
        </p:nvPicPr>
        <p:blipFill rotWithShape="1">
          <a:blip r:embed="rId10">
            <a:alphaModFix/>
          </a:blip>
          <a:srcRect b="0" l="0" r="0" t="0"/>
          <a:stretch/>
        </p:blipFill>
        <p:spPr>
          <a:xfrm>
            <a:off x="3175103" y="6835745"/>
            <a:ext cx="2310509" cy="716376"/>
          </a:xfrm>
          <a:prstGeom prst="rect">
            <a:avLst/>
          </a:prstGeom>
          <a:noFill/>
          <a:ln>
            <a:noFill/>
          </a:ln>
        </p:spPr>
      </p:pic>
      <p:sp>
        <p:nvSpPr>
          <p:cNvPr id="135" name="Google Shape;135;p7"/>
          <p:cNvSpPr txBox="1"/>
          <p:nvPr/>
        </p:nvSpPr>
        <p:spPr>
          <a:xfrm>
            <a:off x="3534008" y="8363415"/>
            <a:ext cx="2788733" cy="5847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400" u="sng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Score</a:t>
            </a:r>
            <a:r>
              <a:rPr lang="fr-FR"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:       /4</a:t>
            </a:r>
            <a:br>
              <a:rPr lang="fr-FR"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fr-FR"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validation à partir de 3Pts</a:t>
            </a:r>
            <a:r>
              <a:rPr lang="fr-FR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</a:t>
            </a: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0" name="Google Shape;140;p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 rot="5400000">
            <a:off x="-1100323" y="1471739"/>
            <a:ext cx="8980587" cy="631159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4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5" name="Google Shape;145;p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 rot="5400000">
            <a:off x="-1022507" y="1470162"/>
            <a:ext cx="8869559" cy="6155473"/>
          </a:xfrm>
          <a:prstGeom prst="rect">
            <a:avLst/>
          </a:prstGeom>
          <a:noFill/>
          <a:ln>
            <a:noFill/>
          </a:ln>
        </p:spPr>
      </p:pic>
      <p:sp>
        <p:nvSpPr>
          <p:cNvPr id="146" name="Google Shape;146;p9"/>
          <p:cNvSpPr/>
          <p:nvPr/>
        </p:nvSpPr>
        <p:spPr>
          <a:xfrm>
            <a:off x="6267450" y="904875"/>
            <a:ext cx="222559" cy="133350"/>
          </a:xfrm>
          <a:prstGeom prst="rect">
            <a:avLst/>
          </a:prstGeom>
          <a:solidFill>
            <a:schemeClr val="lt1"/>
          </a:solidFill>
          <a:ln cap="flat" cmpd="sng" w="12700">
            <a:solidFill>
              <a:schemeClr val="lt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7" name="Google Shape;147;p9"/>
          <p:cNvSpPr txBox="1"/>
          <p:nvPr/>
        </p:nvSpPr>
        <p:spPr>
          <a:xfrm rot="5400000">
            <a:off x="6248400" y="786884"/>
            <a:ext cx="301686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4</a:t>
            </a:r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2" name="Google Shape;152;p1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 rot="5400000">
            <a:off x="-698030" y="1666760"/>
            <a:ext cx="8254058" cy="6220919"/>
          </a:xfrm>
          <a:prstGeom prst="rect">
            <a:avLst/>
          </a:prstGeom>
          <a:noFill/>
          <a:ln>
            <a:noFill/>
          </a:ln>
        </p:spPr>
      </p:pic>
      <p:sp>
        <p:nvSpPr>
          <p:cNvPr id="153" name="Google Shape;153;p10"/>
          <p:cNvSpPr/>
          <p:nvPr/>
        </p:nvSpPr>
        <p:spPr>
          <a:xfrm>
            <a:off x="6181725" y="1676400"/>
            <a:ext cx="257175" cy="180975"/>
          </a:xfrm>
          <a:prstGeom prst="rect">
            <a:avLst/>
          </a:prstGeom>
          <a:solidFill>
            <a:schemeClr val="lt1"/>
          </a:solidFill>
          <a:ln cap="flat" cmpd="sng" w="12700">
            <a:solidFill>
              <a:schemeClr val="lt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4" name="Google Shape;154;p10"/>
          <p:cNvSpPr txBox="1"/>
          <p:nvPr/>
        </p:nvSpPr>
        <p:spPr>
          <a:xfrm rot="5400000">
            <a:off x="6159469" y="1582221"/>
            <a:ext cx="301686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5</a:t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Thème Office">
  <a:themeElements>
    <a:clrScheme name="Thème 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2023-05-16T04:38:08Z</dcterms:created>
  <dc:creator>valérie</dc:creator>
</cp:coreProperties>
</file>