
<file path=[Content_Types].xml><?xml version="1.0" encoding="utf-8"?>
<Types xmlns="http://schemas.openxmlformats.org/package/2006/content-types">
  <Default Extension="png" ContentType="image/png"/>
  <Default Extension="emf" ContentType="image/x-emf"/>
  <Default Extension="webp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5" r:id="rId8"/>
    <p:sldId id="272" r:id="rId9"/>
    <p:sldId id="262" r:id="rId10"/>
    <p:sldId id="273" r:id="rId11"/>
    <p:sldId id="274" r:id="rId12"/>
    <p:sldId id="263" r:id="rId13"/>
    <p:sldId id="268" r:id="rId14"/>
    <p:sldId id="276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17779" y="966651"/>
            <a:ext cx="8637073" cy="181537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 smtClean="0"/>
              <a:t>Amenagement</a:t>
            </a:r>
            <a:r>
              <a:rPr lang="fr-FR" dirty="0" smtClean="0"/>
              <a:t> de la classe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037" y="3575877"/>
            <a:ext cx="4467690" cy="25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85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0446" y="627017"/>
            <a:ext cx="3043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Coin mathématiques</a:t>
            </a:r>
            <a:endParaRPr lang="fr-FR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49" y="78377"/>
            <a:ext cx="787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0446" y="627017"/>
            <a:ext cx="30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Coin écrivain</a:t>
            </a:r>
            <a:endParaRPr lang="fr-FR" sz="3600" dirty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108" y="91441"/>
            <a:ext cx="6418217" cy="638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Bureau de l enseignant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6882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/>
              <a:t>Meuble emblématique par excellence, la question de son emplacement et de sa pertinence se pose.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63039" y="368372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La question primordiale est : </a:t>
            </a:r>
            <a:r>
              <a:rPr lang="fr-FR" sz="2800" dirty="0" smtClean="0"/>
              <a:t> A </a:t>
            </a:r>
            <a:r>
              <a:rPr lang="fr-FR" sz="2800" dirty="0"/>
              <a:t>quoi sert-il 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63039" y="473232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Parfois, il occupe un volume important dans une classe trop petite et gagnerait à être supprimé pour occuper autrement le volume… </a:t>
            </a:r>
          </a:p>
        </p:txBody>
      </p:sp>
    </p:spTree>
    <p:extLst>
      <p:ext uri="{BB962C8B-B14F-4D97-AF65-F5344CB8AC3E}">
        <p14:creationId xmlns:p14="http://schemas.microsoft.com/office/powerpoint/2010/main" val="39034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affichages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691" y="2015732"/>
            <a:ext cx="11913326" cy="11585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/>
              <a:t>Les affichages doivent évoluer avec le temps pour suivre les apprentissages des élèves. Ils répondent à plusieurs besoins 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09897" y="3336252"/>
            <a:ext cx="11247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</a:t>
            </a:r>
            <a:r>
              <a:rPr lang="fr-FR" sz="2400" dirty="0" smtClean="0"/>
              <a:t>aider </a:t>
            </a:r>
            <a:r>
              <a:rPr lang="fr-FR" sz="2400" dirty="0"/>
              <a:t>les élèves dans leurs apprentissages en remplissant une fonction d’aide à la mémorisation (affichages de référence, </a:t>
            </a:r>
            <a:r>
              <a:rPr lang="fr-FR" sz="2400" b="1" dirty="0"/>
              <a:t>lisibles</a:t>
            </a:r>
            <a:r>
              <a:rPr lang="fr-FR" sz="2400" dirty="0"/>
              <a:t> et clairs)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62149" y="4428309"/>
            <a:ext cx="10192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- développer </a:t>
            </a:r>
            <a:r>
              <a:rPr lang="fr-FR" sz="2400" dirty="0"/>
              <a:t>l’autonomie : affichages liés à la vie de classe (rituels, règles de vie, responsabilités…)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09897" y="5499463"/>
            <a:ext cx="1038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- personnaliser </a:t>
            </a:r>
            <a:r>
              <a:rPr lang="fr-FR" sz="2400" dirty="0"/>
              <a:t>la classe par les affichages issus des travaux artistiques</a:t>
            </a:r>
          </a:p>
        </p:txBody>
      </p:sp>
    </p:spTree>
    <p:extLst>
      <p:ext uri="{BB962C8B-B14F-4D97-AF65-F5344CB8AC3E}">
        <p14:creationId xmlns:p14="http://schemas.microsoft.com/office/powerpoint/2010/main" val="299025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142" y="496389"/>
            <a:ext cx="10802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L’affichage </a:t>
            </a:r>
            <a:r>
              <a:rPr lang="fr-FR" sz="3600" dirty="0" smtClean="0">
                <a:solidFill>
                  <a:srgbClr val="FF0000"/>
                </a:solidFill>
              </a:rPr>
              <a:t>Recommandations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175659"/>
            <a:ext cx="11273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Qu’il ait une fonction organisationnelle, pédagogique ou esthétique, l’affichage répond aux mêmes principes que l’aménagement spatial : </a:t>
            </a:r>
            <a:r>
              <a:rPr lang="fr-FR" sz="2400" dirty="0" smtClean="0"/>
              <a:t>fonctionnalité </a:t>
            </a:r>
            <a:r>
              <a:rPr lang="fr-FR" sz="2400" dirty="0"/>
              <a:t>et modularité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653143" y="2136340"/>
            <a:ext cx="8490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Pour faciliter son utilisation par les élèves </a:t>
            </a:r>
            <a:r>
              <a:rPr lang="fr-FR" sz="2800" dirty="0" smtClean="0"/>
              <a:t>: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653143" y="260140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/>
              <a:t>• il est organisé par domaine d’enseignement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3142" y="3116325"/>
            <a:ext cx="10959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• il est visible et lisible par tous les élèves et de n’importe quel espace de la classe 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205" y="37394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/>
              <a:t>•</a:t>
            </a:r>
            <a:r>
              <a:rPr lang="fr-FR" dirty="0"/>
              <a:t> </a:t>
            </a:r>
            <a:r>
              <a:rPr lang="fr-FR" sz="2400" dirty="0"/>
              <a:t>il est construit et positionné avec les élèves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653142" y="4320058"/>
            <a:ext cx="11051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• il est évolutif, repris et enrichi au fil des apprentissages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143" y="4834974"/>
            <a:ext cx="11051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• il peut être mis de côté puis réapparaître au regard des notions abordées. </a:t>
            </a:r>
            <a:endParaRPr lang="fr-FR" sz="2400" dirty="0" smtClean="0"/>
          </a:p>
          <a:p>
            <a:r>
              <a:rPr lang="fr-FR" sz="2400" dirty="0" smtClean="0"/>
              <a:t>Réduit</a:t>
            </a:r>
            <a:r>
              <a:rPr lang="fr-FR" sz="2400" dirty="0"/>
              <a:t>, il peut être archivé dans un cahier collectif.</a:t>
            </a:r>
          </a:p>
        </p:txBody>
      </p:sp>
    </p:spTree>
    <p:extLst>
      <p:ext uri="{BB962C8B-B14F-4D97-AF65-F5344CB8AC3E}">
        <p14:creationId xmlns:p14="http://schemas.microsoft.com/office/powerpoint/2010/main" val="304385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3509" y="248194"/>
            <a:ext cx="11312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Certains seront interactifs, par </a:t>
            </a:r>
            <a:r>
              <a:rPr lang="fr-FR" sz="3600" dirty="0" smtClean="0"/>
              <a:t>exemple :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470263" y="1293223"/>
            <a:ext cx="10776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- bande </a:t>
            </a:r>
            <a:r>
              <a:rPr lang="fr-FR" sz="3200" dirty="0"/>
              <a:t>numérique que l’élève viendra pointer, pincer (pince à linge) pour marquer un nombre, compter un écart, etc…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7200" y="2834640"/>
            <a:ext cx="108552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- frise </a:t>
            </a:r>
            <a:r>
              <a:rPr lang="fr-FR" sz="3200" dirty="0"/>
              <a:t>historique : que l’élève viendra enrichir d’une photo, d’un schéma, d'une peinture sur une période donnée</a:t>
            </a:r>
          </a:p>
        </p:txBody>
      </p:sp>
    </p:spTree>
    <p:extLst>
      <p:ext uri="{BB962C8B-B14F-4D97-AF65-F5344CB8AC3E}">
        <p14:creationId xmlns:p14="http://schemas.microsoft.com/office/powerpoint/2010/main" val="21053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4" y="0"/>
            <a:ext cx="4598125" cy="60041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195" y="179899"/>
            <a:ext cx="6076379" cy="45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6056" y="245066"/>
            <a:ext cx="11125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/>
              <a:t>-   peut impacter </a:t>
            </a:r>
            <a:r>
              <a:rPr lang="fr-FR" sz="3600" dirty="0"/>
              <a:t>la réussite scolaire des élèves </a:t>
            </a:r>
            <a:r>
              <a:rPr lang="fr-FR" sz="3600" dirty="0" smtClean="0"/>
              <a:t>et </a:t>
            </a:r>
            <a:r>
              <a:rPr lang="fr-FR" sz="3600" dirty="0"/>
              <a:t>leur autonomie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6055" y="1525228"/>
            <a:ext cx="108116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/>
              <a:t>- </a:t>
            </a:r>
            <a:r>
              <a:rPr lang="fr-FR" sz="3600" dirty="0" smtClean="0"/>
              <a:t>  il </a:t>
            </a:r>
            <a:r>
              <a:rPr lang="fr-FR" sz="3600" dirty="0"/>
              <a:t>ne suffit pas de changer l'aménagement pour faire changer les pratiques de l'enseignant mais cela y contribuera</a:t>
            </a:r>
          </a:p>
        </p:txBody>
      </p:sp>
      <p:sp>
        <p:nvSpPr>
          <p:cNvPr id="4" name="Rectangle 3"/>
          <p:cNvSpPr/>
          <p:nvPr/>
        </p:nvSpPr>
        <p:spPr>
          <a:xfrm>
            <a:off x="526865" y="3453052"/>
            <a:ext cx="108116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fr-FR" sz="3600" dirty="0" smtClean="0"/>
              <a:t>la </a:t>
            </a:r>
            <a:r>
              <a:rPr lang="fr-FR" sz="3600" dirty="0"/>
              <a:t>classe doit être pensée comme un espace modulable dans la journée, la semaine, l'année. </a:t>
            </a:r>
            <a:endParaRPr lang="fr-FR" sz="3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26865" y="4830736"/>
            <a:ext cx="11007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fr-FR" sz="3600" dirty="0"/>
              <a:t>l'aménagement de la classe évolue au fur et à mesure de l'année en fonction des besoins  : espace évolutif.</a:t>
            </a:r>
          </a:p>
        </p:txBody>
      </p:sp>
    </p:spTree>
    <p:extLst>
      <p:ext uri="{BB962C8B-B14F-4D97-AF65-F5344CB8AC3E}">
        <p14:creationId xmlns:p14="http://schemas.microsoft.com/office/powerpoint/2010/main" val="5851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83326" y="404948"/>
            <a:ext cx="10881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ORGANISATION DE LA CLASSE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98417" y="1215220"/>
            <a:ext cx="110511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L’organisation de l’espace de travail peut varier selon différentes contraintes et </a:t>
            </a:r>
            <a:r>
              <a:rPr lang="fr-FR" sz="3200" dirty="0" smtClean="0"/>
              <a:t>objectifs. 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1815737" y="2759131"/>
            <a:ext cx="1054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Préconisation : la classe organisée en îlots.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156" y="3540224"/>
            <a:ext cx="4905698" cy="244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1579" y="673889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fr-FR" dirty="0"/>
              <a:t>L’organisation de l’espace de travail peut varier selon différentes contraintes et objectifs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45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6 </a:t>
            </a:r>
            <a:r>
              <a:rPr lang="fr-FR" sz="2400" dirty="0" smtClean="0"/>
              <a:t>PRINCIPES</a:t>
            </a: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 </a:t>
            </a:r>
            <a:r>
              <a:rPr lang="fr-FR" sz="2400" dirty="0" smtClean="0"/>
              <a:t>fonctionnalité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 </a:t>
            </a:r>
            <a:r>
              <a:rPr lang="fr-FR" sz="2400" dirty="0" smtClean="0"/>
              <a:t>flexibilité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 organisation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 appropriation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 stimulation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 accessibilité et lisibilité des outils et ressources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6951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25" y="101891"/>
            <a:ext cx="9326880" cy="675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5943" y="561703"/>
            <a:ext cx="675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Espace regroupement</a:t>
            </a:r>
            <a:endParaRPr lang="fr-FR" sz="3600"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691" y="274319"/>
            <a:ext cx="7339642" cy="544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5943" y="561703"/>
            <a:ext cx="675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Espace traditionnel</a:t>
            </a:r>
            <a:endParaRPr lang="fr-FR" sz="3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865" y="256901"/>
            <a:ext cx="7507901" cy="563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8011" y="378823"/>
            <a:ext cx="2769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Espace </a:t>
            </a:r>
            <a:r>
              <a:rPr lang="fr-FR" sz="3600" dirty="0" err="1" smtClean="0"/>
              <a:t>bcd</a:t>
            </a:r>
            <a:r>
              <a:rPr lang="fr-FR" sz="3600" dirty="0" smtClean="0"/>
              <a:t>, coin calme</a:t>
            </a:r>
            <a:endParaRPr lang="fr-FR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892" y="0"/>
            <a:ext cx="4559124" cy="60136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148" y="378823"/>
            <a:ext cx="4144766" cy="553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autres espaces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394554"/>
            <a:ext cx="9603275" cy="2752211"/>
          </a:xfrm>
        </p:spPr>
        <p:txBody>
          <a:bodyPr/>
          <a:lstStyle/>
          <a:p>
            <a:pPr marL="0" indent="0">
              <a:buNone/>
            </a:pPr>
            <a:r>
              <a:rPr lang="fr-FR" sz="3200" dirty="0" smtClean="0"/>
              <a:t>- Il </a:t>
            </a:r>
            <a:r>
              <a:rPr lang="fr-FR" sz="3200" dirty="0"/>
              <a:t>reste des espaces dans la classe une fois l’essentiel « installé » </a:t>
            </a:r>
            <a:r>
              <a:rPr lang="fr-FR" sz="3200" dirty="0" smtClean="0"/>
              <a:t>.</a:t>
            </a:r>
          </a:p>
          <a:p>
            <a:pPr marL="0" indent="0">
              <a:buNone/>
            </a:pPr>
            <a:r>
              <a:rPr lang="fr-FR" sz="3200" dirty="0" smtClean="0"/>
              <a:t>- On </a:t>
            </a:r>
            <a:r>
              <a:rPr lang="fr-FR" sz="3200" dirty="0"/>
              <a:t>peut organiser différents endroits d’apprentissages, quel que soit le niveau auquel on s’adresse. </a:t>
            </a:r>
          </a:p>
        </p:txBody>
      </p:sp>
    </p:spTree>
    <p:extLst>
      <p:ext uri="{BB962C8B-B14F-4D97-AF65-F5344CB8AC3E}">
        <p14:creationId xmlns:p14="http://schemas.microsoft.com/office/powerpoint/2010/main" val="29684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309</TotalTime>
  <Words>393</Words>
  <Application>Microsoft Office PowerPoint</Application>
  <PresentationFormat>Grand écran</PresentationFormat>
  <Paragraphs>46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Gill Sans MT</vt:lpstr>
      <vt:lpstr>Wingdings</vt:lpstr>
      <vt:lpstr>Gallery</vt:lpstr>
      <vt:lpstr>Amenagement de la classe</vt:lpstr>
      <vt:lpstr>Présentation PowerPoint</vt:lpstr>
      <vt:lpstr>Présentation PowerPoint</vt:lpstr>
      <vt:lpstr>L’organisation de l’espace de travail peut varier selon différentes contraintes et objectifs</vt:lpstr>
      <vt:lpstr>Présentation PowerPoint</vt:lpstr>
      <vt:lpstr>Présentation PowerPoint</vt:lpstr>
      <vt:lpstr>Présentation PowerPoint</vt:lpstr>
      <vt:lpstr>Présentation PowerPoint</vt:lpstr>
      <vt:lpstr>Les autres espaces</vt:lpstr>
      <vt:lpstr>Présentation PowerPoint</vt:lpstr>
      <vt:lpstr>Présentation PowerPoint</vt:lpstr>
      <vt:lpstr>Bureau de l enseignant</vt:lpstr>
      <vt:lpstr>Les affichages 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Amenagement de la classe</dc:title>
  <dc:creator>Stéphanie</dc:creator>
  <cp:lastModifiedBy>odfstephanie@yahoo.fr</cp:lastModifiedBy>
  <cp:revision>25</cp:revision>
  <dcterms:created xsi:type="dcterms:W3CDTF">2019-09-09T12:09:13Z</dcterms:created>
  <dcterms:modified xsi:type="dcterms:W3CDTF">2019-09-18T18:02:58Z</dcterms:modified>
</cp:coreProperties>
</file>