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8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2" r:id="rId17"/>
    <p:sldId id="270" r:id="rId18"/>
    <p:sldId id="272" r:id="rId19"/>
    <p:sldId id="273" r:id="rId20"/>
    <p:sldId id="274" r:id="rId21"/>
    <p:sldId id="275" r:id="rId22"/>
    <p:sldId id="269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85D77F-4B87-4912-A271-9659840888EE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DBAD61E-97BE-4A14-81C7-84A0C00209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Cliquer sur la touche blanche pour faire avancer le diaporama</a:t>
            </a:r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C47FB1-A384-4FFE-B690-9AA7D2A4E78C}" type="slidenum">
              <a:rPr lang="fr-FR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35F59-9985-4170-B2CA-D1CF3AB4E5C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8928D-45DA-4A93-9FCE-5BCEE2A01F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501E5-B1DF-4A80-B7E8-2A3C8C5DD1E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66E29-EB7B-4C1B-9049-39CEB8373A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5619A-EA95-4034-96C6-2E662252AB3C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AC567-126B-416D-9DF1-2D3FDA321D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5F195-EF89-4595-A8EB-C4C8F135F0E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AC975-332A-441E-9AC2-1D71A740DA3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8EA5E-E576-4C0A-9C61-DF922EF3EBA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9F63-9CD9-47EB-8892-30CFCFF1C1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8A39-C6B3-4656-8B40-27D354C3B160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E1BE8-0F87-415E-BF8A-619966C423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97E35-3D2C-4BAC-AB93-2BC5ED23FD8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21EED-F896-4E26-9FF9-1C2926BBD5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5EA33-AA83-42A3-B616-E739D4AAE9E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B6B4-84FB-4721-8DA3-14D2AF5B96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72494-EF5A-4B06-9AC0-B0C478BC392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A47E7-D7A5-43ED-94AF-A5456BB461D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51C59-5D03-4B4E-A783-03A012279CE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95F-1AFA-42CE-AE51-FF9A8D156F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72877-83DC-4403-8CFB-0A3FA59F396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9C144-E82A-4669-B974-6400AEE87B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68BED-83DC-42A1-8F93-FDB5090EE22C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B4B13-C4FC-4512-A6E8-4636D56031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1F8F2-59EC-4DAB-9750-10B53446CD5E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37E63-8F9E-472F-BDE3-61DC162695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8B087-2269-4898-940C-3377C3F958D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43C46-F336-4625-9A9F-40BA1C7A31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7B887-C993-473C-BD20-58C58291529F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13BF0-B983-40A1-98EA-B444FD0F2C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5F764-E22D-4EF8-AB72-3D61A3D77F2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A774B-AE8D-4557-B352-C9C9A1CC71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C6748-FD03-4880-A813-A9AD0B16BADD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86AE-7DF0-4A44-9590-68FD23C22F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34724-4789-450D-B9C2-263F2DE697E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5088D-E2B3-4259-9970-AB78ED685A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0E20-055D-457C-B1AF-5215CE1DB3E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C815D-AD35-4CE1-AA6E-1105A018A5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8E860-2303-4443-9D36-2E738EBC104D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323E9-F896-4E5D-ABA0-AA59E434B5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27CE3-1B19-49E8-B000-5E9A0007529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BCBBD-E944-44CF-9FD2-EACF9A2D39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88221-606C-4ABB-BA11-E1AD2B37999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75DCE-E64E-4F6C-9874-2F385783A6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606E8B-EDC6-44DB-AB2D-169FA2820F5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5F0FF3-50D9-42C7-88F4-731B33E6F8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med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331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507603-9E67-4154-BED2-5C01D38EBF1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D58B33-5E65-44B6-A3FD-E42855913F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8675688" y="6237288"/>
            <a:ext cx="298450" cy="36036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2662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4250" y="270827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re 1"/>
          <p:cNvSpPr>
            <a:spLocks noGrp="1"/>
          </p:cNvSpPr>
          <p:nvPr>
            <p:ph type="ctrTitle"/>
          </p:nvPr>
        </p:nvSpPr>
        <p:spPr>
          <a:xfrm>
            <a:off x="874713" y="1412875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Le bon compte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Sous-titre 2"/>
          <p:cNvSpPr>
            <a:spLocks noGrp="1"/>
          </p:cNvSpPr>
          <p:nvPr>
            <p:ph type="subTitle" idx="1"/>
          </p:nvPr>
        </p:nvSpPr>
        <p:spPr>
          <a:xfrm>
            <a:off x="257175" y="4581525"/>
            <a:ext cx="8353425" cy="1752600"/>
          </a:xfrm>
          <a:ln>
            <a:solidFill>
              <a:schemeClr val="tx1"/>
            </a:solidFill>
          </a:ln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 </a:t>
            </a:r>
            <a:r>
              <a:rPr lang="fr-FR" dirty="0" smtClean="0">
                <a:solidFill>
                  <a:schemeClr val="bg1"/>
                </a:solidFill>
              </a:rPr>
              <a:t>: lire vite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 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6630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6300788" y="2997200"/>
            <a:ext cx="2087562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veau</a:t>
            </a:r>
          </a:p>
        </p:txBody>
      </p:sp>
      <p:pic>
        <p:nvPicPr>
          <p:cNvPr id="3686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23850" y="3357563"/>
            <a:ext cx="2087563" cy="9350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beau</a:t>
            </a:r>
          </a:p>
        </p:txBody>
      </p:sp>
      <p:pic>
        <p:nvPicPr>
          <p:cNvPr id="3789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419475" y="5013325"/>
            <a:ext cx="2089150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bau</a:t>
            </a:r>
          </a:p>
        </p:txBody>
      </p:sp>
      <p:pic>
        <p:nvPicPr>
          <p:cNvPr id="3891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755650" y="765175"/>
            <a:ext cx="78486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Écris maintenant sur ton ardoise combien de fois tu as pu lire le mot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449638" y="2708275"/>
            <a:ext cx="2087562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beau</a:t>
            </a:r>
          </a:p>
        </p:txBody>
      </p:sp>
      <p:pic>
        <p:nvPicPr>
          <p:cNvPr id="3993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827088" y="2368550"/>
            <a:ext cx="79930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Écris maintenant sur ton ardoise le mot que nous avons pu lire </a:t>
            </a:r>
          </a:p>
          <a:p>
            <a:pPr algn="ctr"/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quatre fois.</a:t>
            </a:r>
          </a:p>
        </p:txBody>
      </p:sp>
      <p:pic>
        <p:nvPicPr>
          <p:cNvPr id="4096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468313" y="1125538"/>
            <a:ext cx="7991475" cy="1295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bg1"/>
                </a:solidFill>
              </a:rPr>
              <a:t>Combien de fois apparaît le mot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419475" y="2565400"/>
            <a:ext cx="2089150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tout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924300" y="3860800"/>
            <a:ext cx="1152525" cy="12969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4198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419475" y="2565400"/>
            <a:ext cx="2089150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toit</a:t>
            </a:r>
          </a:p>
        </p:txBody>
      </p:sp>
      <p:pic>
        <p:nvPicPr>
          <p:cNvPr id="4301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23850" y="5157788"/>
            <a:ext cx="2087563" cy="9350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>
                <a:latin typeface="Arial Black" panose="020B0A04020102020204" pitchFamily="34" charset="0"/>
              </a:rPr>
              <a:t>tout</a:t>
            </a:r>
          </a:p>
        </p:txBody>
      </p:sp>
      <p:pic>
        <p:nvPicPr>
          <p:cNvPr id="4403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6659563" y="765175"/>
            <a:ext cx="2089150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fout</a:t>
            </a:r>
          </a:p>
        </p:txBody>
      </p:sp>
      <p:pic>
        <p:nvPicPr>
          <p:cNvPr id="4505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5003800" y="3860800"/>
            <a:ext cx="3889375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>
                <a:latin typeface="Goudy Stout" panose="0202090407030B020401" pitchFamily="18" charset="0"/>
              </a:rPr>
              <a:t>sous</a:t>
            </a:r>
          </a:p>
        </p:txBody>
      </p:sp>
      <p:pic>
        <p:nvPicPr>
          <p:cNvPr id="4608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468313" y="1125538"/>
            <a:ext cx="7991475" cy="1295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bg1"/>
                </a:solidFill>
              </a:rPr>
              <a:t>Combien de fois apparaît le mot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419475" y="2565400"/>
            <a:ext cx="2089150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beau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924300" y="3860800"/>
            <a:ext cx="1152525" cy="12969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2867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23850" y="2708275"/>
            <a:ext cx="2087563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dirty="0">
                <a:latin typeface="Curlz MT" panose="04040404050702020202" pitchFamily="82" charset="0"/>
              </a:rPr>
              <a:t>tout</a:t>
            </a:r>
          </a:p>
        </p:txBody>
      </p:sp>
      <p:pic>
        <p:nvPicPr>
          <p:cNvPr id="4710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3563938" y="5084763"/>
            <a:ext cx="2087562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>
                <a:latin typeface="Edwardian Script ITC" panose="030303020407070D0804" pitchFamily="66" charset="0"/>
              </a:rPr>
              <a:t>tutoie</a:t>
            </a:r>
          </a:p>
        </p:txBody>
      </p:sp>
      <p:pic>
        <p:nvPicPr>
          <p:cNvPr id="4813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419475" y="2565400"/>
            <a:ext cx="2089150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tout</a:t>
            </a:r>
          </a:p>
        </p:txBody>
      </p:sp>
      <p:pic>
        <p:nvPicPr>
          <p:cNvPr id="4915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136900" y="657225"/>
            <a:ext cx="2089150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>
                <a:latin typeface="Aharoni" panose="02010803020104030203" pitchFamily="2" charset="-79"/>
                <a:cs typeface="Aharoni" panose="02010803020104030203" pitchFamily="2" charset="-79"/>
              </a:rPr>
              <a:t>trou</a:t>
            </a:r>
          </a:p>
        </p:txBody>
      </p:sp>
      <p:pic>
        <p:nvPicPr>
          <p:cNvPr id="5017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755650" y="765175"/>
            <a:ext cx="78486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Écris maintenant sur ton ardoise combien de fois tu as pu lire le mot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449638" y="2708275"/>
            <a:ext cx="2087562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tout</a:t>
            </a:r>
          </a:p>
        </p:txBody>
      </p:sp>
      <p:pic>
        <p:nvPicPr>
          <p:cNvPr id="51203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827088" y="2708275"/>
            <a:ext cx="79930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Écris maintenant sur ton ardoise le mot que nous avons pu lire trois fois.</a:t>
            </a:r>
          </a:p>
        </p:txBody>
      </p:sp>
      <p:pic>
        <p:nvPicPr>
          <p:cNvPr id="5222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684213" y="620713"/>
            <a:ext cx="2087562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beau</a:t>
            </a:r>
          </a:p>
        </p:txBody>
      </p:sp>
      <p:pic>
        <p:nvPicPr>
          <p:cNvPr id="2969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5435600" y="5084763"/>
            <a:ext cx="2736850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bateau</a:t>
            </a:r>
          </a:p>
        </p:txBody>
      </p:sp>
      <p:pic>
        <p:nvPicPr>
          <p:cNvPr id="3072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5867400" y="765175"/>
            <a:ext cx="2233613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bon</a:t>
            </a:r>
          </a:p>
        </p:txBody>
      </p:sp>
      <p:pic>
        <p:nvPicPr>
          <p:cNvPr id="3174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203575" y="2420938"/>
            <a:ext cx="2232025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banc</a:t>
            </a:r>
          </a:p>
        </p:txBody>
      </p:sp>
      <p:pic>
        <p:nvPicPr>
          <p:cNvPr id="3277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1758950" y="3213100"/>
            <a:ext cx="2087563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beau</a:t>
            </a:r>
          </a:p>
        </p:txBody>
      </p:sp>
      <p:pic>
        <p:nvPicPr>
          <p:cNvPr id="3379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492500" y="4724400"/>
            <a:ext cx="2087563" cy="9366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beau</a:t>
            </a:r>
          </a:p>
        </p:txBody>
      </p:sp>
      <p:pic>
        <p:nvPicPr>
          <p:cNvPr id="3481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419475" y="549275"/>
            <a:ext cx="2089150" cy="9350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/>
              <a:t>peau</a:t>
            </a:r>
          </a:p>
        </p:txBody>
      </p:sp>
      <p:pic>
        <p:nvPicPr>
          <p:cNvPr id="3584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131</Words>
  <Application>Microsoft Office PowerPoint</Application>
  <PresentationFormat>Affichage à l'écran (4:3)</PresentationFormat>
  <Paragraphs>37</Paragraphs>
  <Slides>25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34" baseType="lpstr">
      <vt:lpstr>Aharoni</vt:lpstr>
      <vt:lpstr>Arial</vt:lpstr>
      <vt:lpstr>Arial Black</vt:lpstr>
      <vt:lpstr>Calibri</vt:lpstr>
      <vt:lpstr>Curlz MT</vt:lpstr>
      <vt:lpstr>Edwardian Script ITC</vt:lpstr>
      <vt:lpstr>Goudy Stout</vt:lpstr>
      <vt:lpstr>Thème Office</vt:lpstr>
      <vt:lpstr>1_Thème Office</vt:lpstr>
      <vt:lpstr>Activité : Le bon compte Matériel nécessaire :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dsden56</dc:creator>
  <cp:lastModifiedBy>odfstephanie@yahoo.fr</cp:lastModifiedBy>
  <cp:revision>15</cp:revision>
  <dcterms:created xsi:type="dcterms:W3CDTF">2016-09-14T20:21:43Z</dcterms:created>
  <dcterms:modified xsi:type="dcterms:W3CDTF">2019-12-17T15:10:23Z</dcterms:modified>
</cp:coreProperties>
</file>