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6A94A13-DEF1-493A-8410-BDC0FC2A136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B7F14F6-B68E-40FA-9227-5BB1A0E8F6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Cliquer sur la touche blanche pour faire avancer le diaporama</a:t>
            </a: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D6BF02D-E17D-46DA-819D-3377B4E4E320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596F6-F08A-4E53-B56A-1551C2476C63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52636-D414-40B8-942E-CAD4158CBB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7C0DF-4F82-4813-A707-770AC408DFF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5EE80-1155-4511-B98C-F7DC2561DF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789CD-FA07-4BFE-82A6-349914CCF56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9B8B5-D160-43D1-B9B1-1864AD59427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0B9A3-F30E-4C36-ABCA-10C3C58E06C0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AA3BD-4AAF-4085-9E7F-521F548EBC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4638-1285-4A4D-A9EE-76AC90C80A1F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7C537-1A93-45A8-B9EB-DBCF625EAB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DB7E6-45B9-4FE4-B5B3-B87AAA43C59C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EEDB0-10BE-4331-9129-DF96F83968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2C267-B5D6-4C5B-8432-25E5788871C6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F0F20-B388-4419-A800-7990E56E982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309E8-7AD1-42C8-9775-29C670FCDFB2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EBBE1-AB9F-43AF-B90C-31F233A89E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5D629-18D7-403F-837C-C82620C96F7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9192C-8089-4FAD-9DBC-256DD04255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ACB95-4FB8-4477-99D5-CEED9D2B82F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208BB-65F6-49C4-9B9E-F47C315DBC1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D6991-E2F3-4B80-A86B-94A15ECACC0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5FB0-3F0C-4A45-BCE2-E51D3383CE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5DC91B-62FC-415F-90DA-D1D8B6FE5F21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790E42-1B1C-4B93-AA6F-0904330542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2701925"/>
            <a:ext cx="2311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0825" y="4521200"/>
            <a:ext cx="8353425" cy="1895475"/>
          </a:xfrm>
          <a:ln>
            <a:solidFill>
              <a:schemeClr val="tx1"/>
            </a:solidFill>
          </a:ln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Objectif : </a:t>
            </a:r>
            <a:r>
              <a:rPr lang="fr-FR" dirty="0" smtClean="0">
                <a:solidFill>
                  <a:schemeClr val="bg1"/>
                </a:solidFill>
              </a:rPr>
              <a:t>Associer mot et image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Connaissance et compétence associée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 identifier les mots de manière de plus en plus aisée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827088" y="1443038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Activité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le mot manquant</a:t>
            </a:r>
            <a:b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Matériel nécessaire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34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0-Amélie\1-PROD\Cycle 2\Français\Identifier les mots\tetier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44450"/>
            <a:ext cx="85931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1200" y="908050"/>
            <a:ext cx="26908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rganigramme : Préparation 2"/>
          <p:cNvSpPr/>
          <p:nvPr/>
        </p:nvSpPr>
        <p:spPr>
          <a:xfrm>
            <a:off x="2147888" y="4868863"/>
            <a:ext cx="4897437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déchirer</a:t>
            </a:r>
          </a:p>
        </p:txBody>
      </p:sp>
      <p:pic>
        <p:nvPicPr>
          <p:cNvPr id="24579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e 7"/>
          <p:cNvSpPr/>
          <p:nvPr/>
        </p:nvSpPr>
        <p:spPr>
          <a:xfrm>
            <a:off x="8532813" y="6164263"/>
            <a:ext cx="309562" cy="3095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ZoneTexte 4"/>
          <p:cNvSpPr txBox="1">
            <a:spLocks noChangeArrowheads="1"/>
          </p:cNvSpPr>
          <p:nvPr/>
        </p:nvSpPr>
        <p:spPr bwMode="auto">
          <a:xfrm>
            <a:off x="2916238" y="2589213"/>
            <a:ext cx="60467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Associer mot et image.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Recomposer un mot à partir de syllabes.</a:t>
            </a:r>
          </a:p>
        </p:txBody>
      </p:sp>
      <p:sp>
        <p:nvSpPr>
          <p:cNvPr id="25602" name="ZoneTexte 5"/>
          <p:cNvSpPr txBox="1">
            <a:spLocks noChangeArrowheads="1"/>
          </p:cNvSpPr>
          <p:nvPr/>
        </p:nvSpPr>
        <p:spPr bwMode="auto">
          <a:xfrm>
            <a:off x="2916238" y="3789363"/>
            <a:ext cx="5770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moyenne d’apparition des mots</a:t>
            </a:r>
          </a:p>
          <a:p>
            <a:r>
              <a:rPr lang="fr-FR" sz="2800">
                <a:latin typeface="Calibri" pitchFamily="34" charset="0"/>
              </a:rPr>
              <a:t>Effacement du mot</a:t>
            </a:r>
          </a:p>
        </p:txBody>
      </p:sp>
      <p:sp>
        <p:nvSpPr>
          <p:cNvPr id="3" name="Étoile à 5 branches 2"/>
          <p:cNvSpPr/>
          <p:nvPr/>
        </p:nvSpPr>
        <p:spPr>
          <a:xfrm>
            <a:off x="354013" y="2133600"/>
            <a:ext cx="2447925" cy="2447925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560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4895850" y="1038225"/>
            <a:ext cx="2663825" cy="7921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tx1"/>
                </a:solidFill>
              </a:rPr>
              <a:t>cahier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531938" y="1036638"/>
            <a:ext cx="2665412" cy="7921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tx1"/>
                </a:solidFill>
              </a:rPr>
              <a:t>livre</a:t>
            </a:r>
          </a:p>
        </p:txBody>
      </p: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1355725" y="1957388"/>
            <a:ext cx="6192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Quel est le nom manquant?</a:t>
            </a:r>
          </a:p>
        </p:txBody>
      </p:sp>
      <p:pic>
        <p:nvPicPr>
          <p:cNvPr id="26628" name="Imag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286125"/>
            <a:ext cx="2814638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Imag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133725"/>
            <a:ext cx="281305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86150" y="2951163"/>
            <a:ext cx="2220913" cy="317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Étoile à 5 branches 11"/>
          <p:cNvSpPr/>
          <p:nvPr/>
        </p:nvSpPr>
        <p:spPr>
          <a:xfrm>
            <a:off x="8459788" y="6099175"/>
            <a:ext cx="401637" cy="401638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xit" presetSubtype="8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250"/>
                            </p:stCondLst>
                            <p:childTnLst>
                              <p:par>
                                <p:cTn id="16" presetID="2" presetClass="exit" presetSubtype="8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25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ZoneTexte 7"/>
          <p:cNvSpPr txBox="1">
            <a:spLocks noChangeArrowheads="1"/>
          </p:cNvSpPr>
          <p:nvPr/>
        </p:nvSpPr>
        <p:spPr bwMode="auto">
          <a:xfrm flipH="1">
            <a:off x="179388" y="179388"/>
            <a:ext cx="42481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800">
                <a:latin typeface="Calibri" pitchFamily="34" charset="0"/>
              </a:rPr>
              <a:t>Pour t’aider : </a:t>
            </a:r>
          </a:p>
        </p:txBody>
      </p:sp>
      <p:sp>
        <p:nvSpPr>
          <p:cNvPr id="9" name="Organigramme : Préparation 8"/>
          <p:cNvSpPr/>
          <p:nvPr/>
        </p:nvSpPr>
        <p:spPr>
          <a:xfrm>
            <a:off x="3832225" y="2420938"/>
            <a:ext cx="1368425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io</a:t>
            </a:r>
          </a:p>
        </p:txBody>
      </p:sp>
      <p:sp>
        <p:nvSpPr>
          <p:cNvPr id="10" name="Organigramme : Préparation 9"/>
          <p:cNvSpPr/>
          <p:nvPr/>
        </p:nvSpPr>
        <p:spPr>
          <a:xfrm>
            <a:off x="2103438" y="2417763"/>
            <a:ext cx="1655762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tsy</a:t>
            </a:r>
          </a:p>
        </p:txBody>
      </p:sp>
      <p:sp>
        <p:nvSpPr>
          <p:cNvPr id="11" name="Organigramme : Préparation 10"/>
          <p:cNvSpPr/>
          <p:nvPr/>
        </p:nvSpPr>
        <p:spPr>
          <a:xfrm>
            <a:off x="5272088" y="2420938"/>
            <a:ext cx="1589087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sty</a:t>
            </a:r>
          </a:p>
        </p:txBody>
      </p:sp>
      <p:sp>
        <p:nvSpPr>
          <p:cNvPr id="12" name="Organigramme : Préparation 11"/>
          <p:cNvSpPr/>
          <p:nvPr/>
        </p:nvSpPr>
        <p:spPr>
          <a:xfrm>
            <a:off x="663575" y="2420938"/>
            <a:ext cx="1331913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lo</a:t>
            </a:r>
          </a:p>
        </p:txBody>
      </p:sp>
      <p:sp>
        <p:nvSpPr>
          <p:cNvPr id="13" name="Organigramme : Préparation 12"/>
          <p:cNvSpPr/>
          <p:nvPr/>
        </p:nvSpPr>
        <p:spPr>
          <a:xfrm>
            <a:off x="6927850" y="2420938"/>
            <a:ext cx="1733550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let</a:t>
            </a:r>
          </a:p>
        </p:txBody>
      </p:sp>
      <p:pic>
        <p:nvPicPr>
          <p:cNvPr id="2765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Étoile à 5 branches 15"/>
          <p:cNvSpPr/>
          <p:nvPr/>
        </p:nvSpPr>
        <p:spPr>
          <a:xfrm>
            <a:off x="8459788" y="6099175"/>
            <a:ext cx="401637" cy="401638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658" name="ZoneTexte 17"/>
          <p:cNvSpPr txBox="1">
            <a:spLocks noChangeArrowheads="1"/>
          </p:cNvSpPr>
          <p:nvPr/>
        </p:nvSpPr>
        <p:spPr bwMode="auto">
          <a:xfrm flipH="1">
            <a:off x="179388" y="595313"/>
            <a:ext cx="42481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800">
                <a:solidFill>
                  <a:schemeClr val="bg1"/>
                </a:solidFill>
                <a:latin typeface="Calibri" pitchFamily="34" charset="0"/>
              </a:rPr>
              <a:t>Pour t’aider 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rganigramme : Préparation 2"/>
          <p:cNvSpPr/>
          <p:nvPr/>
        </p:nvSpPr>
        <p:spPr>
          <a:xfrm>
            <a:off x="2147888" y="4946650"/>
            <a:ext cx="4897437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stylo</a:t>
            </a:r>
          </a:p>
        </p:txBody>
      </p:sp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5313" y="692150"/>
            <a:ext cx="2922587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Étoile à 5 branches 9"/>
          <p:cNvSpPr/>
          <p:nvPr/>
        </p:nvSpPr>
        <p:spPr>
          <a:xfrm>
            <a:off x="8459788" y="6099175"/>
            <a:ext cx="401637" cy="401638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oneTexte 4"/>
          <p:cNvSpPr txBox="1">
            <a:spLocks noChangeArrowheads="1"/>
          </p:cNvSpPr>
          <p:nvPr/>
        </p:nvSpPr>
        <p:spPr bwMode="auto">
          <a:xfrm>
            <a:off x="2916238" y="2589213"/>
            <a:ext cx="60467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Associer mot et image.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Recomposer un mot à partir de syllabes.</a:t>
            </a:r>
          </a:p>
        </p:txBody>
      </p:sp>
      <p:sp>
        <p:nvSpPr>
          <p:cNvPr id="16386" name="ZoneTexte 5"/>
          <p:cNvSpPr txBox="1">
            <a:spLocks noChangeArrowheads="1"/>
          </p:cNvSpPr>
          <p:nvPr/>
        </p:nvSpPr>
        <p:spPr bwMode="auto">
          <a:xfrm>
            <a:off x="2916238" y="3959225"/>
            <a:ext cx="5400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longue d’apparition des mots</a:t>
            </a:r>
          </a:p>
        </p:txBody>
      </p:sp>
      <p:pic>
        <p:nvPicPr>
          <p:cNvPr id="1638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osange 9"/>
          <p:cNvSpPr/>
          <p:nvPr/>
        </p:nvSpPr>
        <p:spPr>
          <a:xfrm>
            <a:off x="841375" y="2420938"/>
            <a:ext cx="1874838" cy="1874837"/>
          </a:xfrm>
          <a:prstGeom prst="diamon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4213" y="1268413"/>
            <a:ext cx="7773987" cy="20891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Toutes les images sont illustrées par un mot, 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b="1" dirty="0" smtClean="0">
                <a:solidFill>
                  <a:schemeClr val="bg1"/>
                </a:solidFill>
              </a:rPr>
              <a:t>sauf une….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1042988" y="3824288"/>
            <a:ext cx="6842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  <a:latin typeface="Calibri" pitchFamily="34" charset="0"/>
              </a:rPr>
              <a:t>Ecris ce mot sur ton ardoise. </a:t>
            </a:r>
            <a:endParaRPr lang="fr-FR" sz="40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741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osange 6"/>
          <p:cNvSpPr/>
          <p:nvPr/>
        </p:nvSpPr>
        <p:spPr>
          <a:xfrm>
            <a:off x="8604250" y="6092825"/>
            <a:ext cx="346075" cy="346075"/>
          </a:xfrm>
          <a:prstGeom prst="diamon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4895850" y="838200"/>
            <a:ext cx="2663825" cy="7921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tx1"/>
                </a:solidFill>
              </a:rPr>
              <a:t>chuchoter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531938" y="836613"/>
            <a:ext cx="2665412" cy="7921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tx1"/>
                </a:solidFill>
              </a:rPr>
              <a:t>souligner</a:t>
            </a:r>
          </a:p>
        </p:txBody>
      </p:sp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1355725" y="1860550"/>
            <a:ext cx="6192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Quel est le verbe manquant?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6938" y="2568575"/>
            <a:ext cx="2544762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568575"/>
            <a:ext cx="2528887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2625725"/>
            <a:ext cx="2484438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osange 14"/>
          <p:cNvSpPr/>
          <p:nvPr/>
        </p:nvSpPr>
        <p:spPr>
          <a:xfrm>
            <a:off x="8604250" y="6092825"/>
            <a:ext cx="346075" cy="346075"/>
          </a:xfrm>
          <a:prstGeom prst="diamon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9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3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300"/>
                            </p:stCondLst>
                            <p:childTnLst>
                              <p:par>
                                <p:cTn id="18" presetID="42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800"/>
                            </p:stCondLst>
                            <p:childTnLst>
                              <p:par>
                                <p:cTn id="24" presetID="42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5838" y="2838450"/>
            <a:ext cx="2484437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rganigramme : Préparation 6"/>
          <p:cNvSpPr/>
          <p:nvPr/>
        </p:nvSpPr>
        <p:spPr>
          <a:xfrm>
            <a:off x="3708400" y="1484313"/>
            <a:ext cx="1368425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dé</a:t>
            </a:r>
          </a:p>
        </p:txBody>
      </p:sp>
      <p:sp>
        <p:nvSpPr>
          <p:cNvPr id="12" name="Organigramme : Préparation 11"/>
          <p:cNvSpPr/>
          <p:nvPr/>
        </p:nvSpPr>
        <p:spPr>
          <a:xfrm>
            <a:off x="1754188" y="1501775"/>
            <a:ext cx="1871662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cou</a:t>
            </a:r>
          </a:p>
        </p:txBody>
      </p:sp>
      <p:sp>
        <p:nvSpPr>
          <p:cNvPr id="13" name="Organigramme : Préparation 12"/>
          <p:cNvSpPr/>
          <p:nvPr/>
        </p:nvSpPr>
        <p:spPr>
          <a:xfrm>
            <a:off x="5153025" y="1501775"/>
            <a:ext cx="1800225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per</a:t>
            </a:r>
          </a:p>
        </p:txBody>
      </p:sp>
      <p:sp>
        <p:nvSpPr>
          <p:cNvPr id="10" name="Organigramme : Préparation 9"/>
          <p:cNvSpPr/>
          <p:nvPr/>
        </p:nvSpPr>
        <p:spPr>
          <a:xfrm>
            <a:off x="6985000" y="1485900"/>
            <a:ext cx="1979613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 err="1">
                <a:solidFill>
                  <a:schemeClr val="accent6">
                    <a:lumMod val="75000"/>
                  </a:schemeClr>
                </a:solidFill>
              </a:rPr>
              <a:t>gou</a:t>
            </a:r>
            <a:endParaRPr lang="fr-FR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Organigramme : Préparation 10"/>
          <p:cNvSpPr/>
          <p:nvPr/>
        </p:nvSpPr>
        <p:spPr>
          <a:xfrm>
            <a:off x="252413" y="1482725"/>
            <a:ext cx="1430337" cy="1150938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bé</a:t>
            </a:r>
          </a:p>
        </p:txBody>
      </p:sp>
      <p:sp>
        <p:nvSpPr>
          <p:cNvPr id="19463" name="ZoneTexte 1"/>
          <p:cNvSpPr txBox="1">
            <a:spLocks noChangeArrowheads="1"/>
          </p:cNvSpPr>
          <p:nvPr/>
        </p:nvSpPr>
        <p:spPr bwMode="auto">
          <a:xfrm flipH="1">
            <a:off x="179388" y="522288"/>
            <a:ext cx="42481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800">
                <a:solidFill>
                  <a:schemeClr val="bg1"/>
                </a:solidFill>
                <a:latin typeface="Calibri" pitchFamily="34" charset="0"/>
              </a:rPr>
              <a:t>Pour t’aider : </a:t>
            </a:r>
          </a:p>
        </p:txBody>
      </p:sp>
      <p:pic>
        <p:nvPicPr>
          <p:cNvPr id="1946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9600" y="2838450"/>
            <a:ext cx="2544763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0" y="2781300"/>
            <a:ext cx="2527300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à coins arrondis 18"/>
          <p:cNvSpPr/>
          <p:nvPr/>
        </p:nvSpPr>
        <p:spPr>
          <a:xfrm>
            <a:off x="2716213" y="5553075"/>
            <a:ext cx="2665412" cy="7921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tx1"/>
                </a:solidFill>
              </a:rPr>
              <a:t>chuchoter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6499225" y="2924175"/>
            <a:ext cx="2665413" cy="7921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tx1"/>
                </a:solidFill>
              </a:rPr>
              <a:t>souligner</a:t>
            </a:r>
          </a:p>
        </p:txBody>
      </p:sp>
      <p:sp>
        <p:nvSpPr>
          <p:cNvPr id="16" name="Losange 15"/>
          <p:cNvSpPr/>
          <p:nvPr/>
        </p:nvSpPr>
        <p:spPr>
          <a:xfrm>
            <a:off x="8604250" y="6092825"/>
            <a:ext cx="346075" cy="346075"/>
          </a:xfrm>
          <a:prstGeom prst="diamon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9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300"/>
                            </p:stCondLst>
                            <p:childTnLst>
                              <p:par>
                                <p:cTn id="41" presetID="42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800"/>
                            </p:stCondLst>
                            <p:childTnLst>
                              <p:par>
                                <p:cTn id="47" presetID="42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  <p:bldP spid="10" grpId="0" animBg="1"/>
      <p:bldP spid="11" grpId="0" animBg="1"/>
      <p:bldP spid="19" grpId="0" animBg="1"/>
      <p:bldP spid="19" grpId="1" animBg="1"/>
      <p:bldP spid="20" grpId="0" animBg="1"/>
      <p:bldP spid="2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0588" y="908050"/>
            <a:ext cx="2859087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rganigramme : Préparation 2"/>
          <p:cNvSpPr/>
          <p:nvPr/>
        </p:nvSpPr>
        <p:spPr>
          <a:xfrm>
            <a:off x="2555875" y="5084763"/>
            <a:ext cx="4608513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découper</a:t>
            </a:r>
          </a:p>
        </p:txBody>
      </p:sp>
      <p:pic>
        <p:nvPicPr>
          <p:cNvPr id="20483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osange 6"/>
          <p:cNvSpPr/>
          <p:nvPr/>
        </p:nvSpPr>
        <p:spPr>
          <a:xfrm>
            <a:off x="8604250" y="6092825"/>
            <a:ext cx="346075" cy="346075"/>
          </a:xfrm>
          <a:prstGeom prst="diamon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oneTexte 4"/>
          <p:cNvSpPr txBox="1">
            <a:spLocks noChangeArrowheads="1"/>
          </p:cNvSpPr>
          <p:nvPr/>
        </p:nvSpPr>
        <p:spPr bwMode="auto">
          <a:xfrm>
            <a:off x="2916238" y="2852738"/>
            <a:ext cx="60467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Associer mot et image.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Recomposer un mot à partir de syllabes.</a:t>
            </a:r>
          </a:p>
        </p:txBody>
      </p:sp>
      <p:sp>
        <p:nvSpPr>
          <p:cNvPr id="21506" name="ZoneTexte 5"/>
          <p:cNvSpPr txBox="1">
            <a:spLocks noChangeArrowheads="1"/>
          </p:cNvSpPr>
          <p:nvPr/>
        </p:nvSpPr>
        <p:spPr bwMode="auto">
          <a:xfrm>
            <a:off x="2916238" y="3924300"/>
            <a:ext cx="5770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moyenne d’apparition des mots</a:t>
            </a:r>
          </a:p>
        </p:txBody>
      </p:sp>
      <p:sp>
        <p:nvSpPr>
          <p:cNvPr id="2" name="Ellipse 1"/>
          <p:cNvSpPr/>
          <p:nvPr/>
        </p:nvSpPr>
        <p:spPr>
          <a:xfrm>
            <a:off x="517525" y="2439988"/>
            <a:ext cx="2305050" cy="23050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150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4895850" y="1046163"/>
            <a:ext cx="2663825" cy="7921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tx1"/>
                </a:solidFill>
              </a:rPr>
              <a:t>écrire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531938" y="1044575"/>
            <a:ext cx="2665412" cy="7921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tx1"/>
                </a:solidFill>
              </a:rPr>
              <a:t>lire</a:t>
            </a:r>
          </a:p>
        </p:txBody>
      </p: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1355725" y="2060575"/>
            <a:ext cx="6192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Quel est le verbe manquant?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6313" y="3043238"/>
            <a:ext cx="2159000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Imag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3063875"/>
            <a:ext cx="229870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Imag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2967038"/>
            <a:ext cx="2366963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llipse 11"/>
          <p:cNvSpPr/>
          <p:nvPr/>
        </p:nvSpPr>
        <p:spPr>
          <a:xfrm>
            <a:off x="8532813" y="6164263"/>
            <a:ext cx="309562" cy="3095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42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42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ZoneTexte 7"/>
          <p:cNvSpPr txBox="1">
            <a:spLocks noChangeArrowheads="1"/>
          </p:cNvSpPr>
          <p:nvPr/>
        </p:nvSpPr>
        <p:spPr bwMode="auto">
          <a:xfrm flipH="1">
            <a:off x="179388" y="595313"/>
            <a:ext cx="42481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800">
                <a:solidFill>
                  <a:schemeClr val="bg1"/>
                </a:solidFill>
                <a:latin typeface="Calibri" pitchFamily="34" charset="0"/>
              </a:rPr>
              <a:t>Pour t’aider : </a:t>
            </a:r>
          </a:p>
        </p:txBody>
      </p:sp>
      <p:pic>
        <p:nvPicPr>
          <p:cNvPr id="2355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Ellipse 19"/>
          <p:cNvSpPr/>
          <p:nvPr/>
        </p:nvSpPr>
        <p:spPr>
          <a:xfrm>
            <a:off x="8532813" y="6164263"/>
            <a:ext cx="309562" cy="3095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3713163" y="2411413"/>
            <a:ext cx="1368425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dé</a:t>
            </a:r>
          </a:p>
        </p:txBody>
      </p:sp>
      <p:sp>
        <p:nvSpPr>
          <p:cNvPr id="23" name="Organigramme : Préparation 22"/>
          <p:cNvSpPr/>
          <p:nvPr/>
        </p:nvSpPr>
        <p:spPr>
          <a:xfrm>
            <a:off x="1985963" y="2409825"/>
            <a:ext cx="1655762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chi</a:t>
            </a:r>
          </a:p>
        </p:txBody>
      </p:sp>
      <p:sp>
        <p:nvSpPr>
          <p:cNvPr id="24" name="Organigramme : Préparation 23"/>
          <p:cNvSpPr/>
          <p:nvPr/>
        </p:nvSpPr>
        <p:spPr>
          <a:xfrm>
            <a:off x="5141913" y="2411413"/>
            <a:ext cx="1590675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 err="1">
                <a:solidFill>
                  <a:schemeClr val="accent6">
                    <a:lumMod val="75000"/>
                  </a:schemeClr>
                </a:solidFill>
              </a:rPr>
              <a:t>rer</a:t>
            </a:r>
            <a:endParaRPr lang="fr-FR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Organigramme : Préparation 24"/>
          <p:cNvSpPr/>
          <p:nvPr/>
        </p:nvSpPr>
        <p:spPr>
          <a:xfrm>
            <a:off x="611188" y="2411413"/>
            <a:ext cx="1331912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gi</a:t>
            </a:r>
          </a:p>
        </p:txBody>
      </p:sp>
      <p:sp>
        <p:nvSpPr>
          <p:cNvPr id="26" name="Organigramme : Préparation 25"/>
          <p:cNvSpPr/>
          <p:nvPr/>
        </p:nvSpPr>
        <p:spPr>
          <a:xfrm>
            <a:off x="6799263" y="2411413"/>
            <a:ext cx="1733550" cy="1152525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 err="1">
                <a:solidFill>
                  <a:schemeClr val="accent6">
                    <a:lumMod val="75000"/>
                  </a:schemeClr>
                </a:solidFill>
              </a:rPr>
              <a:t>ner</a:t>
            </a:r>
            <a:endParaRPr lang="fr-FR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167</Words>
  <Application>Microsoft Office PowerPoint</Application>
  <PresentationFormat>Affichage à l'écran (4:3)</PresentationFormat>
  <Paragraphs>51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Thème Office</vt:lpstr>
      <vt:lpstr>Activité : le mot manquant Matériel nécessaire : </vt:lpstr>
      <vt:lpstr>Présentation PowerPoint</vt:lpstr>
      <vt:lpstr>Toutes les images sont illustrées par un mot,  sauf une….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Rectorat de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: Le mot manquant Matériel nécessaire :</dc:title>
  <dc:creator>dsden56</dc:creator>
  <cp:lastModifiedBy>odfstephanie@yahoo.fr</cp:lastModifiedBy>
  <cp:revision>25</cp:revision>
  <dcterms:created xsi:type="dcterms:W3CDTF">2016-09-29T20:54:26Z</dcterms:created>
  <dcterms:modified xsi:type="dcterms:W3CDTF">2019-12-17T15:16:01Z</dcterms:modified>
</cp:coreProperties>
</file>