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45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10693400" cy="7556500"/>
  <p:notesSz cx="10693400" cy="75565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4" autoAdjust="0"/>
    <p:restoredTop sz="94660"/>
  </p:normalViewPr>
  <p:slideViewPr>
    <p:cSldViewPr>
      <p:cViewPr varScale="1">
        <p:scale>
          <a:sx n="67" d="100"/>
          <a:sy n="67" d="100"/>
        </p:scale>
        <p:origin x="1170" y="6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13256" y="1595263"/>
            <a:ext cx="7742854" cy="3668705"/>
          </a:xfrm>
        </p:spPr>
        <p:txBody>
          <a:bodyPr anchor="b"/>
          <a:lstStyle>
            <a:lvl1pPr>
              <a:defRPr sz="7934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13256" y="5263965"/>
            <a:ext cx="7742854" cy="949157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5037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075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113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151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18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227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265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303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324549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3258" y="5289536"/>
            <a:ext cx="7742853" cy="624461"/>
          </a:xfrm>
        </p:spPr>
        <p:txBody>
          <a:bodyPr anchor="b">
            <a:normAutofit/>
          </a:bodyPr>
          <a:lstStyle>
            <a:lvl1pPr algn="l">
              <a:defRPr sz="2645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13256" y="755650"/>
            <a:ext cx="7742854" cy="4011475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763"/>
            </a:lvl1pPr>
            <a:lvl2pPr marL="503789" indent="0">
              <a:buNone/>
              <a:defRPr sz="1763"/>
            </a:lvl2pPr>
            <a:lvl3pPr marL="1007577" indent="0">
              <a:buNone/>
              <a:defRPr sz="1763"/>
            </a:lvl3pPr>
            <a:lvl4pPr marL="1511366" indent="0">
              <a:buNone/>
              <a:defRPr sz="1763"/>
            </a:lvl4pPr>
            <a:lvl5pPr marL="2015155" indent="0">
              <a:buNone/>
              <a:defRPr sz="1763"/>
            </a:lvl5pPr>
            <a:lvl6pPr marL="2518943" indent="0">
              <a:buNone/>
              <a:defRPr sz="1763"/>
            </a:lvl6pPr>
            <a:lvl7pPr marL="3022732" indent="0">
              <a:buNone/>
              <a:defRPr sz="1763"/>
            </a:lvl7pPr>
            <a:lvl8pPr marL="3526521" indent="0">
              <a:buNone/>
              <a:defRPr sz="1763"/>
            </a:lvl8pPr>
            <a:lvl9pPr marL="4030309" indent="0">
              <a:buNone/>
              <a:defRPr sz="1763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13257" y="5913997"/>
            <a:ext cx="7742852" cy="543997"/>
          </a:xfrm>
        </p:spPr>
        <p:txBody>
          <a:bodyPr>
            <a:normAutofit/>
          </a:bodyPr>
          <a:lstStyle>
            <a:lvl1pPr marL="0" indent="0">
              <a:buNone/>
              <a:defRPr sz="1322"/>
            </a:lvl1pPr>
            <a:lvl2pPr marL="503789" indent="0">
              <a:buNone/>
              <a:defRPr sz="1322"/>
            </a:lvl2pPr>
            <a:lvl3pPr marL="1007577" indent="0">
              <a:buNone/>
              <a:defRPr sz="1102"/>
            </a:lvl3pPr>
            <a:lvl4pPr marL="1511366" indent="0">
              <a:buNone/>
              <a:defRPr sz="992"/>
            </a:lvl4pPr>
            <a:lvl5pPr marL="2015155" indent="0">
              <a:buNone/>
              <a:defRPr sz="992"/>
            </a:lvl5pPr>
            <a:lvl6pPr marL="2518943" indent="0">
              <a:buNone/>
              <a:defRPr sz="992"/>
            </a:lvl6pPr>
            <a:lvl7pPr marL="3022732" indent="0">
              <a:buNone/>
              <a:defRPr sz="992"/>
            </a:lvl7pPr>
            <a:lvl8pPr marL="3526521" indent="0">
              <a:buNone/>
              <a:defRPr sz="992"/>
            </a:lvl8pPr>
            <a:lvl9pPr marL="4030309" indent="0">
              <a:buNone/>
              <a:defRPr sz="992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491898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3256" y="1595261"/>
            <a:ext cx="7742854" cy="2182989"/>
          </a:xfrm>
        </p:spPr>
        <p:txBody>
          <a:bodyPr/>
          <a:lstStyle>
            <a:lvl1pPr>
              <a:defRPr sz="5289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013256" y="4030134"/>
            <a:ext cx="7742854" cy="2602794"/>
          </a:xfrm>
        </p:spPr>
        <p:txBody>
          <a:bodyPr anchor="ctr">
            <a:normAutofit/>
          </a:bodyPr>
          <a:lstStyle>
            <a:lvl1pPr marL="0" indent="0">
              <a:buNone/>
              <a:defRPr sz="1983"/>
            </a:lvl1pPr>
            <a:lvl2pPr marL="503789" indent="0">
              <a:buNone/>
              <a:defRPr sz="1322"/>
            </a:lvl2pPr>
            <a:lvl3pPr marL="1007577" indent="0">
              <a:buNone/>
              <a:defRPr sz="1102"/>
            </a:lvl3pPr>
            <a:lvl4pPr marL="1511366" indent="0">
              <a:buNone/>
              <a:defRPr sz="992"/>
            </a:lvl4pPr>
            <a:lvl5pPr marL="2015155" indent="0">
              <a:buNone/>
              <a:defRPr sz="992"/>
            </a:lvl5pPr>
            <a:lvl6pPr marL="2518943" indent="0">
              <a:buNone/>
              <a:defRPr sz="992"/>
            </a:lvl6pPr>
            <a:lvl7pPr marL="3022732" indent="0">
              <a:buNone/>
              <a:defRPr sz="992"/>
            </a:lvl7pPr>
            <a:lvl8pPr marL="3526521" indent="0">
              <a:buNone/>
              <a:defRPr sz="992"/>
            </a:lvl8pPr>
            <a:lvl9pPr marL="4030309" indent="0">
              <a:buNone/>
              <a:defRPr sz="992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210035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81593" y="1595261"/>
            <a:ext cx="7017893" cy="2560014"/>
          </a:xfrm>
        </p:spPr>
        <p:txBody>
          <a:bodyPr/>
          <a:lstStyle>
            <a:lvl1pPr>
              <a:defRPr sz="5289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693563" y="4155275"/>
            <a:ext cx="6386522" cy="377025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543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503789" indent="0">
              <a:buNone/>
              <a:defRPr sz="1322"/>
            </a:lvl2pPr>
            <a:lvl3pPr marL="1007577" indent="0">
              <a:buNone/>
              <a:defRPr sz="1102"/>
            </a:lvl3pPr>
            <a:lvl4pPr marL="1511366" indent="0">
              <a:buNone/>
              <a:defRPr sz="992"/>
            </a:lvl4pPr>
            <a:lvl5pPr marL="2015155" indent="0">
              <a:buNone/>
              <a:defRPr sz="992"/>
            </a:lvl5pPr>
            <a:lvl6pPr marL="2518943" indent="0">
              <a:buNone/>
              <a:defRPr sz="992"/>
            </a:lvl6pPr>
            <a:lvl7pPr marL="3022732" indent="0">
              <a:buNone/>
              <a:defRPr sz="992"/>
            </a:lvl7pPr>
            <a:lvl8pPr marL="3526521" indent="0">
              <a:buNone/>
              <a:defRPr sz="992"/>
            </a:lvl8pPr>
            <a:lvl9pPr marL="4030309" indent="0">
              <a:buNone/>
              <a:defRPr sz="992"/>
            </a:lvl9pPr>
          </a:lstStyle>
          <a:p>
            <a:pPr marL="0" lvl="0" indent="0">
              <a:buNone/>
            </a:pPr>
            <a:r>
              <a:rPr lang="fr-FR" smtClean="0"/>
              <a:t>Modifier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013256" y="4793780"/>
            <a:ext cx="7742854" cy="1847144"/>
          </a:xfrm>
        </p:spPr>
        <p:txBody>
          <a:bodyPr anchor="ctr">
            <a:normAutofit/>
          </a:bodyPr>
          <a:lstStyle>
            <a:lvl1pPr marL="0" indent="0">
              <a:buNone/>
              <a:defRPr sz="1983"/>
            </a:lvl1pPr>
            <a:lvl2pPr marL="503789" indent="0">
              <a:buNone/>
              <a:defRPr sz="1322"/>
            </a:lvl2pPr>
            <a:lvl3pPr marL="1007577" indent="0">
              <a:buNone/>
              <a:defRPr sz="1102"/>
            </a:lvl3pPr>
            <a:lvl4pPr marL="1511366" indent="0">
              <a:buNone/>
              <a:defRPr sz="992"/>
            </a:lvl4pPr>
            <a:lvl5pPr marL="2015155" indent="0">
              <a:buNone/>
              <a:defRPr sz="992"/>
            </a:lvl5pPr>
            <a:lvl6pPr marL="2518943" indent="0">
              <a:buNone/>
              <a:defRPr sz="992"/>
            </a:lvl6pPr>
            <a:lvl7pPr marL="3022732" indent="0">
              <a:buNone/>
              <a:defRPr sz="992"/>
            </a:lvl7pPr>
            <a:lvl8pPr marL="3526521" indent="0">
              <a:buNone/>
              <a:defRPr sz="992"/>
            </a:lvl8pPr>
            <a:lvl9pPr marL="4030309" indent="0">
              <a:buNone/>
              <a:defRPr sz="992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fr-FR" smtClean="0"/>
              <a:t>‹N°›</a:t>
            </a:fld>
            <a:endParaRPr lang="fr-FR"/>
          </a:p>
        </p:txBody>
      </p:sp>
      <p:sp>
        <p:nvSpPr>
          <p:cNvPr id="12" name="TextBox 11"/>
          <p:cNvSpPr txBox="1"/>
          <p:nvPr/>
        </p:nvSpPr>
        <p:spPr>
          <a:xfrm>
            <a:off x="788086" y="1070177"/>
            <a:ext cx="703527" cy="21610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3443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85749" y="2880007"/>
            <a:ext cx="703527" cy="21610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3443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315071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3255" y="3442407"/>
            <a:ext cx="7742855" cy="1821559"/>
          </a:xfrm>
        </p:spPr>
        <p:txBody>
          <a:bodyPr anchor="b"/>
          <a:lstStyle>
            <a:lvl1pPr algn="l">
              <a:defRPr sz="4408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13256" y="5263966"/>
            <a:ext cx="7742854" cy="948033"/>
          </a:xfrm>
        </p:spPr>
        <p:txBody>
          <a:bodyPr anchor="t"/>
          <a:lstStyle>
            <a:lvl1pPr marL="0" indent="0" algn="l">
              <a:buNone/>
              <a:defRPr sz="2204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503789" indent="0">
              <a:buNone/>
              <a:defRPr sz="1983">
                <a:solidFill>
                  <a:schemeClr val="tx1">
                    <a:tint val="75000"/>
                  </a:schemeClr>
                </a:solidFill>
              </a:defRPr>
            </a:lvl2pPr>
            <a:lvl3pPr marL="1007577" indent="0">
              <a:buNone/>
              <a:defRPr sz="1763">
                <a:solidFill>
                  <a:schemeClr val="tx1">
                    <a:tint val="75000"/>
                  </a:schemeClr>
                </a:solidFill>
              </a:defRPr>
            </a:lvl3pPr>
            <a:lvl4pPr marL="1511366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4pPr>
            <a:lvl5pPr marL="2015155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5pPr>
            <a:lvl6pPr marL="2518943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6pPr>
            <a:lvl7pPr marL="3022732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7pPr>
            <a:lvl8pPr marL="3526521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8pPr>
            <a:lvl9pPr marL="4030309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59769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628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55293" y="2182989"/>
            <a:ext cx="2585320" cy="634955"/>
          </a:xfrm>
        </p:spPr>
        <p:txBody>
          <a:bodyPr anchor="b">
            <a:noAutofit/>
          </a:bodyPr>
          <a:lstStyle>
            <a:lvl1pPr marL="0" indent="0">
              <a:buNone/>
              <a:defRPr sz="2645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503789" indent="0">
              <a:buNone/>
              <a:defRPr sz="2204" b="1"/>
            </a:lvl2pPr>
            <a:lvl3pPr marL="1007577" indent="0">
              <a:buNone/>
              <a:defRPr sz="1983" b="1"/>
            </a:lvl3pPr>
            <a:lvl4pPr marL="1511366" indent="0">
              <a:buNone/>
              <a:defRPr sz="1763" b="1"/>
            </a:lvl4pPr>
            <a:lvl5pPr marL="2015155" indent="0">
              <a:buNone/>
              <a:defRPr sz="1763" b="1"/>
            </a:lvl5pPr>
            <a:lvl6pPr marL="2518943" indent="0">
              <a:buNone/>
              <a:defRPr sz="1763" b="1"/>
            </a:lvl6pPr>
            <a:lvl7pPr marL="3022732" indent="0">
              <a:buNone/>
              <a:defRPr sz="1763" b="1"/>
            </a:lvl7pPr>
            <a:lvl8pPr marL="3526521" indent="0">
              <a:buNone/>
              <a:defRPr sz="1763" b="1"/>
            </a:lvl8pPr>
            <a:lvl9pPr marL="4030309" indent="0">
              <a:buNone/>
              <a:defRPr sz="1763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572414" y="2938639"/>
            <a:ext cx="2568198" cy="3954919"/>
          </a:xfrm>
        </p:spPr>
        <p:txBody>
          <a:bodyPr anchor="t">
            <a:normAutofit/>
          </a:bodyPr>
          <a:lstStyle>
            <a:lvl1pPr marL="0" indent="0">
              <a:buNone/>
              <a:defRPr sz="1543"/>
            </a:lvl1pPr>
            <a:lvl2pPr marL="503789" indent="0">
              <a:buNone/>
              <a:defRPr sz="1322"/>
            </a:lvl2pPr>
            <a:lvl3pPr marL="1007577" indent="0">
              <a:buNone/>
              <a:defRPr sz="1102"/>
            </a:lvl3pPr>
            <a:lvl4pPr marL="1511366" indent="0">
              <a:buNone/>
              <a:defRPr sz="992"/>
            </a:lvl4pPr>
            <a:lvl5pPr marL="2015155" indent="0">
              <a:buNone/>
              <a:defRPr sz="992"/>
            </a:lvl5pPr>
            <a:lvl6pPr marL="2518943" indent="0">
              <a:buNone/>
              <a:defRPr sz="992"/>
            </a:lvl6pPr>
            <a:lvl7pPr marL="3022732" indent="0">
              <a:buNone/>
              <a:defRPr sz="992"/>
            </a:lvl7pPr>
            <a:lvl8pPr marL="3526521" indent="0">
              <a:buNone/>
              <a:defRPr sz="992"/>
            </a:lvl8pPr>
            <a:lvl9pPr marL="4030309" indent="0">
              <a:buNone/>
              <a:defRPr sz="992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07181" y="2182989"/>
            <a:ext cx="2575998" cy="634955"/>
          </a:xfrm>
        </p:spPr>
        <p:txBody>
          <a:bodyPr anchor="b">
            <a:noAutofit/>
          </a:bodyPr>
          <a:lstStyle>
            <a:lvl1pPr marL="0" indent="0">
              <a:buNone/>
              <a:defRPr sz="2645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503789" indent="0">
              <a:buNone/>
              <a:defRPr sz="2204" b="1"/>
            </a:lvl2pPr>
            <a:lvl3pPr marL="1007577" indent="0">
              <a:buNone/>
              <a:defRPr sz="1983" b="1"/>
            </a:lvl3pPr>
            <a:lvl4pPr marL="1511366" indent="0">
              <a:buNone/>
              <a:defRPr sz="1763" b="1"/>
            </a:lvl4pPr>
            <a:lvl5pPr marL="2015155" indent="0">
              <a:buNone/>
              <a:defRPr sz="1763" b="1"/>
            </a:lvl5pPr>
            <a:lvl6pPr marL="2518943" indent="0">
              <a:buNone/>
              <a:defRPr sz="1763" b="1"/>
            </a:lvl6pPr>
            <a:lvl7pPr marL="3022732" indent="0">
              <a:buNone/>
              <a:defRPr sz="1763" b="1"/>
            </a:lvl7pPr>
            <a:lvl8pPr marL="3526521" indent="0">
              <a:buNone/>
              <a:defRPr sz="1763" b="1"/>
            </a:lvl8pPr>
            <a:lvl9pPr marL="4030309" indent="0">
              <a:buNone/>
              <a:defRPr sz="1763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97922" y="2938639"/>
            <a:ext cx="2585257" cy="3954919"/>
          </a:xfrm>
        </p:spPr>
        <p:txBody>
          <a:bodyPr anchor="t">
            <a:normAutofit/>
          </a:bodyPr>
          <a:lstStyle>
            <a:lvl1pPr marL="0" indent="0">
              <a:buNone/>
              <a:defRPr sz="1543"/>
            </a:lvl1pPr>
            <a:lvl2pPr marL="503789" indent="0">
              <a:buNone/>
              <a:defRPr sz="1322"/>
            </a:lvl2pPr>
            <a:lvl3pPr marL="1007577" indent="0">
              <a:buNone/>
              <a:defRPr sz="1102"/>
            </a:lvl3pPr>
            <a:lvl4pPr marL="1511366" indent="0">
              <a:buNone/>
              <a:defRPr sz="992"/>
            </a:lvl4pPr>
            <a:lvl5pPr marL="2015155" indent="0">
              <a:buNone/>
              <a:defRPr sz="992"/>
            </a:lvl5pPr>
            <a:lvl6pPr marL="2518943" indent="0">
              <a:buNone/>
              <a:defRPr sz="992"/>
            </a:lvl6pPr>
            <a:lvl7pPr marL="3022732" indent="0">
              <a:buNone/>
              <a:defRPr sz="992"/>
            </a:lvl7pPr>
            <a:lvl8pPr marL="3526521" indent="0">
              <a:buNone/>
              <a:defRPr sz="992"/>
            </a:lvl8pPr>
            <a:lvl9pPr marL="4030309" indent="0">
              <a:buNone/>
              <a:defRPr sz="992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250583" y="2182989"/>
            <a:ext cx="2572378" cy="634955"/>
          </a:xfrm>
        </p:spPr>
        <p:txBody>
          <a:bodyPr anchor="b">
            <a:noAutofit/>
          </a:bodyPr>
          <a:lstStyle>
            <a:lvl1pPr marL="0" indent="0">
              <a:buNone/>
              <a:defRPr sz="2645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503789" indent="0">
              <a:buNone/>
              <a:defRPr sz="2204" b="1"/>
            </a:lvl2pPr>
            <a:lvl3pPr marL="1007577" indent="0">
              <a:buNone/>
              <a:defRPr sz="1983" b="1"/>
            </a:lvl3pPr>
            <a:lvl4pPr marL="1511366" indent="0">
              <a:buNone/>
              <a:defRPr sz="1763" b="1"/>
            </a:lvl4pPr>
            <a:lvl5pPr marL="2015155" indent="0">
              <a:buNone/>
              <a:defRPr sz="1763" b="1"/>
            </a:lvl5pPr>
            <a:lvl6pPr marL="2518943" indent="0">
              <a:buNone/>
              <a:defRPr sz="1763" b="1"/>
            </a:lvl6pPr>
            <a:lvl7pPr marL="3022732" indent="0">
              <a:buNone/>
              <a:defRPr sz="1763" b="1"/>
            </a:lvl7pPr>
            <a:lvl8pPr marL="3526521" indent="0">
              <a:buNone/>
              <a:defRPr sz="1763" b="1"/>
            </a:lvl8pPr>
            <a:lvl9pPr marL="4030309" indent="0">
              <a:buNone/>
              <a:defRPr sz="1763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6250583" y="2938639"/>
            <a:ext cx="2572378" cy="3954919"/>
          </a:xfrm>
        </p:spPr>
        <p:txBody>
          <a:bodyPr anchor="t">
            <a:normAutofit/>
          </a:bodyPr>
          <a:lstStyle>
            <a:lvl1pPr marL="0" indent="0">
              <a:buNone/>
              <a:defRPr sz="1543"/>
            </a:lvl1pPr>
            <a:lvl2pPr marL="503789" indent="0">
              <a:buNone/>
              <a:defRPr sz="1322"/>
            </a:lvl2pPr>
            <a:lvl3pPr marL="1007577" indent="0">
              <a:buNone/>
              <a:defRPr sz="1102"/>
            </a:lvl3pPr>
            <a:lvl4pPr marL="1511366" indent="0">
              <a:buNone/>
              <a:defRPr sz="992"/>
            </a:lvl4pPr>
            <a:lvl5pPr marL="2015155" indent="0">
              <a:buNone/>
              <a:defRPr sz="992"/>
            </a:lvl5pPr>
            <a:lvl6pPr marL="2518943" indent="0">
              <a:buNone/>
              <a:defRPr sz="992"/>
            </a:lvl6pPr>
            <a:lvl7pPr marL="3022732" indent="0">
              <a:buNone/>
              <a:defRPr sz="992"/>
            </a:lvl7pPr>
            <a:lvl8pPr marL="3526521" indent="0">
              <a:buNone/>
              <a:defRPr sz="992"/>
            </a:lvl8pPr>
            <a:lvl9pPr marL="4030309" indent="0">
              <a:buNone/>
              <a:defRPr sz="992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268988" y="2350911"/>
            <a:ext cx="0" cy="4365978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108043" y="2350911"/>
            <a:ext cx="0" cy="4370916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5131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628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2414" y="4683916"/>
            <a:ext cx="2579341" cy="634955"/>
          </a:xfrm>
        </p:spPr>
        <p:txBody>
          <a:bodyPr anchor="b">
            <a:noAutofit/>
          </a:bodyPr>
          <a:lstStyle>
            <a:lvl1pPr marL="0" indent="0">
              <a:buNone/>
              <a:defRPr sz="2645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503789" indent="0">
              <a:buNone/>
              <a:defRPr sz="2204" b="1"/>
            </a:lvl2pPr>
            <a:lvl3pPr marL="1007577" indent="0">
              <a:buNone/>
              <a:defRPr sz="1983" b="1"/>
            </a:lvl3pPr>
            <a:lvl4pPr marL="1511366" indent="0">
              <a:buNone/>
              <a:defRPr sz="1763" b="1"/>
            </a:lvl4pPr>
            <a:lvl5pPr marL="2015155" indent="0">
              <a:buNone/>
              <a:defRPr sz="1763" b="1"/>
            </a:lvl5pPr>
            <a:lvl6pPr marL="2518943" indent="0">
              <a:buNone/>
              <a:defRPr sz="1763" b="1"/>
            </a:lvl6pPr>
            <a:lvl7pPr marL="3022732" indent="0">
              <a:buNone/>
              <a:defRPr sz="1763" b="1"/>
            </a:lvl7pPr>
            <a:lvl8pPr marL="3526521" indent="0">
              <a:buNone/>
              <a:defRPr sz="1763" b="1"/>
            </a:lvl8pPr>
            <a:lvl9pPr marL="4030309" indent="0">
              <a:buNone/>
              <a:defRPr sz="1763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572414" y="2434872"/>
            <a:ext cx="2579341" cy="167922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763"/>
            </a:lvl1pPr>
            <a:lvl2pPr marL="503789" indent="0">
              <a:buNone/>
              <a:defRPr sz="1763"/>
            </a:lvl2pPr>
            <a:lvl3pPr marL="1007577" indent="0">
              <a:buNone/>
              <a:defRPr sz="1763"/>
            </a:lvl3pPr>
            <a:lvl4pPr marL="1511366" indent="0">
              <a:buNone/>
              <a:defRPr sz="1763"/>
            </a:lvl4pPr>
            <a:lvl5pPr marL="2015155" indent="0">
              <a:buNone/>
              <a:defRPr sz="1763"/>
            </a:lvl5pPr>
            <a:lvl6pPr marL="2518943" indent="0">
              <a:buNone/>
              <a:defRPr sz="1763"/>
            </a:lvl6pPr>
            <a:lvl7pPr marL="3022732" indent="0">
              <a:buNone/>
              <a:defRPr sz="1763"/>
            </a:lvl7pPr>
            <a:lvl8pPr marL="3526521" indent="0">
              <a:buNone/>
              <a:defRPr sz="1763"/>
            </a:lvl8pPr>
            <a:lvl9pPr marL="4030309" indent="0">
              <a:buNone/>
              <a:defRPr sz="1763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572414" y="5318873"/>
            <a:ext cx="2579341" cy="726329"/>
          </a:xfrm>
        </p:spPr>
        <p:txBody>
          <a:bodyPr anchor="t">
            <a:normAutofit/>
          </a:bodyPr>
          <a:lstStyle>
            <a:lvl1pPr marL="0" indent="0">
              <a:buNone/>
              <a:defRPr sz="1543"/>
            </a:lvl1pPr>
            <a:lvl2pPr marL="503789" indent="0">
              <a:buNone/>
              <a:defRPr sz="1322"/>
            </a:lvl2pPr>
            <a:lvl3pPr marL="1007577" indent="0">
              <a:buNone/>
              <a:defRPr sz="1102"/>
            </a:lvl3pPr>
            <a:lvl4pPr marL="1511366" indent="0">
              <a:buNone/>
              <a:defRPr sz="992"/>
            </a:lvl4pPr>
            <a:lvl5pPr marL="2015155" indent="0">
              <a:buNone/>
              <a:defRPr sz="992"/>
            </a:lvl5pPr>
            <a:lvl6pPr marL="2518943" indent="0">
              <a:buNone/>
              <a:defRPr sz="992"/>
            </a:lvl6pPr>
            <a:lvl7pPr marL="3022732" indent="0">
              <a:buNone/>
              <a:defRPr sz="992"/>
            </a:lvl7pPr>
            <a:lvl8pPr marL="3526521" indent="0">
              <a:buNone/>
              <a:defRPr sz="992"/>
            </a:lvl8pPr>
            <a:lvl9pPr marL="4030309" indent="0">
              <a:buNone/>
              <a:defRPr sz="992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12196" y="4683916"/>
            <a:ext cx="2570984" cy="634955"/>
          </a:xfrm>
        </p:spPr>
        <p:txBody>
          <a:bodyPr anchor="b">
            <a:noAutofit/>
          </a:bodyPr>
          <a:lstStyle>
            <a:lvl1pPr marL="0" indent="0">
              <a:buNone/>
              <a:defRPr sz="2645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503789" indent="0">
              <a:buNone/>
              <a:defRPr sz="2204" b="1"/>
            </a:lvl2pPr>
            <a:lvl3pPr marL="1007577" indent="0">
              <a:buNone/>
              <a:defRPr sz="1983" b="1"/>
            </a:lvl3pPr>
            <a:lvl4pPr marL="1511366" indent="0">
              <a:buNone/>
              <a:defRPr sz="1763" b="1"/>
            </a:lvl4pPr>
            <a:lvl5pPr marL="2015155" indent="0">
              <a:buNone/>
              <a:defRPr sz="1763" b="1"/>
            </a:lvl5pPr>
            <a:lvl6pPr marL="2518943" indent="0">
              <a:buNone/>
              <a:defRPr sz="1763" b="1"/>
            </a:lvl6pPr>
            <a:lvl7pPr marL="3022732" indent="0">
              <a:buNone/>
              <a:defRPr sz="1763" b="1"/>
            </a:lvl7pPr>
            <a:lvl8pPr marL="3526521" indent="0">
              <a:buNone/>
              <a:defRPr sz="1763" b="1"/>
            </a:lvl8pPr>
            <a:lvl9pPr marL="4030309" indent="0">
              <a:buNone/>
              <a:defRPr sz="1763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412194" y="2434872"/>
            <a:ext cx="2570984" cy="167922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763"/>
            </a:lvl1pPr>
            <a:lvl2pPr marL="503789" indent="0">
              <a:buNone/>
              <a:defRPr sz="1763"/>
            </a:lvl2pPr>
            <a:lvl3pPr marL="1007577" indent="0">
              <a:buNone/>
              <a:defRPr sz="1763"/>
            </a:lvl3pPr>
            <a:lvl4pPr marL="1511366" indent="0">
              <a:buNone/>
              <a:defRPr sz="1763"/>
            </a:lvl4pPr>
            <a:lvl5pPr marL="2015155" indent="0">
              <a:buNone/>
              <a:defRPr sz="1763"/>
            </a:lvl5pPr>
            <a:lvl6pPr marL="2518943" indent="0">
              <a:buNone/>
              <a:defRPr sz="1763"/>
            </a:lvl6pPr>
            <a:lvl7pPr marL="3022732" indent="0">
              <a:buNone/>
              <a:defRPr sz="1763"/>
            </a:lvl7pPr>
            <a:lvl8pPr marL="3526521" indent="0">
              <a:buNone/>
              <a:defRPr sz="1763"/>
            </a:lvl8pPr>
            <a:lvl9pPr marL="4030309" indent="0">
              <a:buNone/>
              <a:defRPr sz="1763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411008" y="5318872"/>
            <a:ext cx="2574389" cy="726329"/>
          </a:xfrm>
        </p:spPr>
        <p:txBody>
          <a:bodyPr anchor="t">
            <a:normAutofit/>
          </a:bodyPr>
          <a:lstStyle>
            <a:lvl1pPr marL="0" indent="0">
              <a:buNone/>
              <a:defRPr sz="1543"/>
            </a:lvl1pPr>
            <a:lvl2pPr marL="503789" indent="0">
              <a:buNone/>
              <a:defRPr sz="1322"/>
            </a:lvl2pPr>
            <a:lvl3pPr marL="1007577" indent="0">
              <a:buNone/>
              <a:defRPr sz="1102"/>
            </a:lvl3pPr>
            <a:lvl4pPr marL="1511366" indent="0">
              <a:buNone/>
              <a:defRPr sz="992"/>
            </a:lvl4pPr>
            <a:lvl5pPr marL="2015155" indent="0">
              <a:buNone/>
              <a:defRPr sz="992"/>
            </a:lvl5pPr>
            <a:lvl6pPr marL="2518943" indent="0">
              <a:buNone/>
              <a:defRPr sz="992"/>
            </a:lvl6pPr>
            <a:lvl7pPr marL="3022732" indent="0">
              <a:buNone/>
              <a:defRPr sz="992"/>
            </a:lvl7pPr>
            <a:lvl8pPr marL="3526521" indent="0">
              <a:buNone/>
              <a:defRPr sz="992"/>
            </a:lvl8pPr>
            <a:lvl9pPr marL="4030309" indent="0">
              <a:buNone/>
              <a:defRPr sz="992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250583" y="4683916"/>
            <a:ext cx="2572378" cy="634955"/>
          </a:xfrm>
        </p:spPr>
        <p:txBody>
          <a:bodyPr anchor="b">
            <a:noAutofit/>
          </a:bodyPr>
          <a:lstStyle>
            <a:lvl1pPr marL="0" indent="0">
              <a:buNone/>
              <a:defRPr sz="2645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503789" indent="0">
              <a:buNone/>
              <a:defRPr sz="2204" b="1"/>
            </a:lvl2pPr>
            <a:lvl3pPr marL="1007577" indent="0">
              <a:buNone/>
              <a:defRPr sz="1983" b="1"/>
            </a:lvl3pPr>
            <a:lvl4pPr marL="1511366" indent="0">
              <a:buNone/>
              <a:defRPr sz="1763" b="1"/>
            </a:lvl4pPr>
            <a:lvl5pPr marL="2015155" indent="0">
              <a:buNone/>
              <a:defRPr sz="1763" b="1"/>
            </a:lvl5pPr>
            <a:lvl6pPr marL="2518943" indent="0">
              <a:buNone/>
              <a:defRPr sz="1763" b="1"/>
            </a:lvl6pPr>
            <a:lvl7pPr marL="3022732" indent="0">
              <a:buNone/>
              <a:defRPr sz="1763" b="1"/>
            </a:lvl7pPr>
            <a:lvl8pPr marL="3526521" indent="0">
              <a:buNone/>
              <a:defRPr sz="1763" b="1"/>
            </a:lvl8pPr>
            <a:lvl9pPr marL="4030309" indent="0">
              <a:buNone/>
              <a:defRPr sz="1763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6250582" y="2434872"/>
            <a:ext cx="2572378" cy="167922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763"/>
            </a:lvl1pPr>
            <a:lvl2pPr marL="503789" indent="0">
              <a:buNone/>
              <a:defRPr sz="1763"/>
            </a:lvl2pPr>
            <a:lvl3pPr marL="1007577" indent="0">
              <a:buNone/>
              <a:defRPr sz="1763"/>
            </a:lvl3pPr>
            <a:lvl4pPr marL="1511366" indent="0">
              <a:buNone/>
              <a:defRPr sz="1763"/>
            </a:lvl4pPr>
            <a:lvl5pPr marL="2015155" indent="0">
              <a:buNone/>
              <a:defRPr sz="1763"/>
            </a:lvl5pPr>
            <a:lvl6pPr marL="2518943" indent="0">
              <a:buNone/>
              <a:defRPr sz="1763"/>
            </a:lvl6pPr>
            <a:lvl7pPr marL="3022732" indent="0">
              <a:buNone/>
              <a:defRPr sz="1763"/>
            </a:lvl7pPr>
            <a:lvl8pPr marL="3526521" indent="0">
              <a:buNone/>
              <a:defRPr sz="1763"/>
            </a:lvl8pPr>
            <a:lvl9pPr marL="4030309" indent="0">
              <a:buNone/>
              <a:defRPr sz="1763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6250476" y="5318870"/>
            <a:ext cx="2575784" cy="726329"/>
          </a:xfrm>
        </p:spPr>
        <p:txBody>
          <a:bodyPr anchor="t">
            <a:normAutofit/>
          </a:bodyPr>
          <a:lstStyle>
            <a:lvl1pPr marL="0" indent="0">
              <a:buNone/>
              <a:defRPr sz="1543"/>
            </a:lvl1pPr>
            <a:lvl2pPr marL="503789" indent="0">
              <a:buNone/>
              <a:defRPr sz="1322"/>
            </a:lvl2pPr>
            <a:lvl3pPr marL="1007577" indent="0">
              <a:buNone/>
              <a:defRPr sz="1102"/>
            </a:lvl3pPr>
            <a:lvl4pPr marL="1511366" indent="0">
              <a:buNone/>
              <a:defRPr sz="992"/>
            </a:lvl4pPr>
            <a:lvl5pPr marL="2015155" indent="0">
              <a:buNone/>
              <a:defRPr sz="992"/>
            </a:lvl5pPr>
            <a:lvl6pPr marL="2518943" indent="0">
              <a:buNone/>
              <a:defRPr sz="992"/>
            </a:lvl6pPr>
            <a:lvl7pPr marL="3022732" indent="0">
              <a:buNone/>
              <a:defRPr sz="992"/>
            </a:lvl7pPr>
            <a:lvl8pPr marL="3526521" indent="0">
              <a:buNone/>
              <a:defRPr sz="992"/>
            </a:lvl8pPr>
            <a:lvl9pPr marL="4030309" indent="0">
              <a:buNone/>
              <a:defRPr sz="992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268988" y="2350911"/>
            <a:ext cx="0" cy="4365978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108043" y="2350911"/>
            <a:ext cx="0" cy="4370916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812463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937593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85385" y="474032"/>
            <a:ext cx="1537577" cy="6419527"/>
          </a:xfrm>
        </p:spPr>
        <p:txBody>
          <a:bodyPr vert="eaVert" anchor="b" anchorCtr="0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2414" y="851958"/>
            <a:ext cx="6512416" cy="6041601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7069453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11/11/2019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329637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8544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3258" y="3153208"/>
            <a:ext cx="7742853" cy="2110759"/>
          </a:xfrm>
        </p:spPr>
        <p:txBody>
          <a:bodyPr anchor="b"/>
          <a:lstStyle>
            <a:lvl1pPr algn="l">
              <a:defRPr sz="4408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13256" y="5263966"/>
            <a:ext cx="7742854" cy="948033"/>
          </a:xfrm>
        </p:spPr>
        <p:txBody>
          <a:bodyPr anchor="t"/>
          <a:lstStyle>
            <a:lvl1pPr marL="0" indent="0" algn="l">
              <a:buNone/>
              <a:defRPr sz="2204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503789" indent="0">
              <a:buNone/>
              <a:defRPr sz="1983">
                <a:solidFill>
                  <a:schemeClr val="tx1">
                    <a:tint val="75000"/>
                  </a:schemeClr>
                </a:solidFill>
              </a:defRPr>
            </a:lvl2pPr>
            <a:lvl3pPr marL="1007577" indent="0">
              <a:buNone/>
              <a:defRPr sz="1763">
                <a:solidFill>
                  <a:schemeClr val="tx1">
                    <a:tint val="75000"/>
                  </a:schemeClr>
                </a:solidFill>
              </a:defRPr>
            </a:lvl3pPr>
            <a:lvl4pPr marL="1511366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4pPr>
            <a:lvl5pPr marL="2015155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5pPr>
            <a:lvl6pPr marL="2518943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6pPr>
            <a:lvl7pPr marL="3022732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7pPr>
            <a:lvl8pPr marL="3526521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8pPr>
            <a:lvl9pPr marL="4030309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361018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67950" y="2270450"/>
            <a:ext cx="3856960" cy="4623109"/>
          </a:xfrm>
        </p:spPr>
        <p:txBody>
          <a:bodyPr>
            <a:normAutofit/>
          </a:bodyPr>
          <a:lstStyle>
            <a:lvl1pPr>
              <a:defRPr sz="1983"/>
            </a:lvl1pPr>
            <a:lvl2pPr>
              <a:defRPr sz="1763"/>
            </a:lvl2pPr>
            <a:lvl3pPr>
              <a:defRPr sz="1543"/>
            </a:lvl3pPr>
            <a:lvl4pPr>
              <a:defRPr sz="1322"/>
            </a:lvl4pPr>
            <a:lvl5pPr>
              <a:defRPr sz="1322"/>
            </a:lvl5pPr>
            <a:lvl6pPr>
              <a:defRPr sz="1322"/>
            </a:lvl6pPr>
            <a:lvl7pPr>
              <a:defRPr sz="1322"/>
            </a:lvl7pPr>
            <a:lvl8pPr>
              <a:defRPr sz="1322"/>
            </a:lvl8pPr>
            <a:lvl9pPr>
              <a:defRPr sz="1322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60755" y="2265510"/>
            <a:ext cx="3856962" cy="4628048"/>
          </a:xfrm>
        </p:spPr>
        <p:txBody>
          <a:bodyPr>
            <a:normAutofit/>
          </a:bodyPr>
          <a:lstStyle>
            <a:lvl1pPr>
              <a:defRPr sz="1983"/>
            </a:lvl1pPr>
            <a:lvl2pPr>
              <a:defRPr sz="1763"/>
            </a:lvl2pPr>
            <a:lvl3pPr>
              <a:defRPr sz="1543"/>
            </a:lvl3pPr>
            <a:lvl4pPr>
              <a:defRPr sz="1322"/>
            </a:lvl4pPr>
            <a:lvl5pPr>
              <a:defRPr sz="1322"/>
            </a:lvl5pPr>
            <a:lvl6pPr>
              <a:defRPr sz="1322"/>
            </a:lvl6pPr>
            <a:lvl7pPr>
              <a:defRPr sz="1322"/>
            </a:lvl7pPr>
            <a:lvl8pPr>
              <a:defRPr sz="1322"/>
            </a:lvl8pPr>
            <a:lvl9pPr>
              <a:defRPr sz="1322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082363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7949" y="2099028"/>
            <a:ext cx="3856959" cy="634955"/>
          </a:xfrm>
        </p:spPr>
        <p:txBody>
          <a:bodyPr anchor="b">
            <a:noAutofit/>
          </a:bodyPr>
          <a:lstStyle>
            <a:lvl1pPr marL="0" indent="0">
              <a:buNone/>
              <a:defRPr sz="2645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503789" indent="0">
              <a:buNone/>
              <a:defRPr sz="2204" b="1"/>
            </a:lvl2pPr>
            <a:lvl3pPr marL="1007577" indent="0">
              <a:buNone/>
              <a:defRPr sz="1983" b="1"/>
            </a:lvl3pPr>
            <a:lvl4pPr marL="1511366" indent="0">
              <a:buNone/>
              <a:defRPr sz="1763" b="1"/>
            </a:lvl4pPr>
            <a:lvl5pPr marL="2015155" indent="0">
              <a:buNone/>
              <a:defRPr sz="1763" b="1"/>
            </a:lvl5pPr>
            <a:lvl6pPr marL="2518943" indent="0">
              <a:buNone/>
              <a:defRPr sz="1763" b="1"/>
            </a:lvl6pPr>
            <a:lvl7pPr marL="3022732" indent="0">
              <a:buNone/>
              <a:defRPr sz="1763" b="1"/>
            </a:lvl7pPr>
            <a:lvl8pPr marL="3526521" indent="0">
              <a:buNone/>
              <a:defRPr sz="1763" b="1"/>
            </a:lvl8pPr>
            <a:lvl9pPr marL="4030309" indent="0">
              <a:buNone/>
              <a:defRPr sz="1763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67950" y="2770717"/>
            <a:ext cx="3856960" cy="4122841"/>
          </a:xfrm>
        </p:spPr>
        <p:txBody>
          <a:bodyPr>
            <a:normAutofit/>
          </a:bodyPr>
          <a:lstStyle>
            <a:lvl1pPr>
              <a:defRPr sz="1983"/>
            </a:lvl1pPr>
            <a:lvl2pPr>
              <a:defRPr sz="1763"/>
            </a:lvl2pPr>
            <a:lvl3pPr>
              <a:defRPr sz="1543"/>
            </a:lvl3pPr>
            <a:lvl4pPr>
              <a:defRPr sz="1322"/>
            </a:lvl4pPr>
            <a:lvl5pPr>
              <a:defRPr sz="1322"/>
            </a:lvl5pPr>
            <a:lvl6pPr>
              <a:defRPr sz="1322"/>
            </a:lvl6pPr>
            <a:lvl7pPr>
              <a:defRPr sz="1322"/>
            </a:lvl7pPr>
            <a:lvl8pPr>
              <a:defRPr sz="1322"/>
            </a:lvl8pPr>
            <a:lvl9pPr>
              <a:defRPr sz="1322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60756" y="2099028"/>
            <a:ext cx="3856960" cy="634955"/>
          </a:xfrm>
        </p:spPr>
        <p:txBody>
          <a:bodyPr anchor="b">
            <a:noAutofit/>
          </a:bodyPr>
          <a:lstStyle>
            <a:lvl1pPr marL="0" indent="0">
              <a:buNone/>
              <a:defRPr sz="2645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503789" indent="0">
              <a:buNone/>
              <a:defRPr sz="2204" b="1"/>
            </a:lvl2pPr>
            <a:lvl3pPr marL="1007577" indent="0">
              <a:buNone/>
              <a:defRPr sz="1983" b="1"/>
            </a:lvl3pPr>
            <a:lvl4pPr marL="1511366" indent="0">
              <a:buNone/>
              <a:defRPr sz="1763" b="1"/>
            </a:lvl4pPr>
            <a:lvl5pPr marL="2015155" indent="0">
              <a:buNone/>
              <a:defRPr sz="1763" b="1"/>
            </a:lvl5pPr>
            <a:lvl6pPr marL="2518943" indent="0">
              <a:buNone/>
              <a:defRPr sz="1763" b="1"/>
            </a:lvl6pPr>
            <a:lvl7pPr marL="3022732" indent="0">
              <a:buNone/>
              <a:defRPr sz="1763" b="1"/>
            </a:lvl7pPr>
            <a:lvl8pPr marL="3526521" indent="0">
              <a:buNone/>
              <a:defRPr sz="1763" b="1"/>
            </a:lvl8pPr>
            <a:lvl9pPr marL="4030309" indent="0">
              <a:buNone/>
              <a:defRPr sz="1763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60756" y="2770717"/>
            <a:ext cx="3856960" cy="4122841"/>
          </a:xfrm>
        </p:spPr>
        <p:txBody>
          <a:bodyPr>
            <a:normAutofit/>
          </a:bodyPr>
          <a:lstStyle>
            <a:lvl1pPr>
              <a:defRPr sz="1983"/>
            </a:lvl1pPr>
            <a:lvl2pPr>
              <a:defRPr sz="1763"/>
            </a:lvl2pPr>
            <a:lvl3pPr>
              <a:defRPr sz="1543"/>
            </a:lvl3pPr>
            <a:lvl4pPr>
              <a:defRPr sz="1322"/>
            </a:lvl4pPr>
            <a:lvl5pPr>
              <a:defRPr sz="1322"/>
            </a:lvl5pPr>
            <a:lvl6pPr>
              <a:defRPr sz="1322"/>
            </a:lvl6pPr>
            <a:lvl7pPr>
              <a:defRPr sz="1322"/>
            </a:lvl7pPr>
            <a:lvl8pPr>
              <a:defRPr sz="1322"/>
            </a:lvl8pPr>
            <a:lvl9pPr>
              <a:defRPr sz="1322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065672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574348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79321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3255" y="1595261"/>
            <a:ext cx="2983793" cy="1595261"/>
          </a:xfrm>
        </p:spPr>
        <p:txBody>
          <a:bodyPr anchor="b"/>
          <a:lstStyle>
            <a:lvl1pPr algn="l">
              <a:defRPr sz="2645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7601" y="1595261"/>
            <a:ext cx="4558510" cy="5037667"/>
          </a:xfrm>
        </p:spPr>
        <p:txBody>
          <a:bodyPr anchor="ctr">
            <a:normAutofit/>
          </a:bodyPr>
          <a:lstStyle>
            <a:lvl1pPr>
              <a:defRPr sz="2204"/>
            </a:lvl1pPr>
            <a:lvl2pPr>
              <a:defRPr sz="1983"/>
            </a:lvl2pPr>
            <a:lvl3pPr>
              <a:defRPr sz="1763"/>
            </a:lvl3pPr>
            <a:lvl4pPr>
              <a:defRPr sz="1543"/>
            </a:lvl4pPr>
            <a:lvl5pPr>
              <a:defRPr sz="1543"/>
            </a:lvl5pPr>
            <a:lvl6pPr>
              <a:defRPr sz="1543"/>
            </a:lvl6pPr>
            <a:lvl7pPr>
              <a:defRPr sz="1543"/>
            </a:lvl7pPr>
            <a:lvl8pPr>
              <a:defRPr sz="1543"/>
            </a:lvl8pPr>
            <a:lvl9pPr>
              <a:defRPr sz="1543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13255" y="3448005"/>
            <a:ext cx="2983793" cy="3190521"/>
          </a:xfrm>
        </p:spPr>
        <p:txBody>
          <a:bodyPr/>
          <a:lstStyle>
            <a:lvl1pPr marL="0" indent="0">
              <a:buNone/>
              <a:defRPr sz="1543"/>
            </a:lvl1pPr>
            <a:lvl2pPr marL="503789" indent="0">
              <a:buNone/>
              <a:defRPr sz="1322"/>
            </a:lvl2pPr>
            <a:lvl3pPr marL="1007577" indent="0">
              <a:buNone/>
              <a:defRPr sz="1102"/>
            </a:lvl3pPr>
            <a:lvl4pPr marL="1511366" indent="0">
              <a:buNone/>
              <a:defRPr sz="992"/>
            </a:lvl4pPr>
            <a:lvl5pPr marL="2015155" indent="0">
              <a:buNone/>
              <a:defRPr sz="992"/>
            </a:lvl5pPr>
            <a:lvl6pPr marL="2518943" indent="0">
              <a:buNone/>
              <a:defRPr sz="992"/>
            </a:lvl6pPr>
            <a:lvl7pPr marL="3022732" indent="0">
              <a:buNone/>
              <a:defRPr sz="992"/>
            </a:lvl7pPr>
            <a:lvl8pPr marL="3526521" indent="0">
              <a:buNone/>
              <a:defRPr sz="992"/>
            </a:lvl8pPr>
            <a:lvl9pPr marL="4030309" indent="0">
              <a:buNone/>
              <a:defRPr sz="992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993344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2337" y="2043045"/>
            <a:ext cx="4468066" cy="1735205"/>
          </a:xfrm>
        </p:spPr>
        <p:txBody>
          <a:bodyPr anchor="b">
            <a:normAutofit/>
          </a:bodyPr>
          <a:lstStyle>
            <a:lvl1pPr algn="l">
              <a:defRPr sz="3967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6919" y="1259417"/>
            <a:ext cx="2807748" cy="5037667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763"/>
            </a:lvl1pPr>
            <a:lvl2pPr marL="503789" indent="0">
              <a:buNone/>
              <a:defRPr sz="1763"/>
            </a:lvl2pPr>
            <a:lvl3pPr marL="1007577" indent="0">
              <a:buNone/>
              <a:defRPr sz="1763"/>
            </a:lvl3pPr>
            <a:lvl4pPr marL="1511366" indent="0">
              <a:buNone/>
              <a:defRPr sz="1763"/>
            </a:lvl4pPr>
            <a:lvl5pPr marL="2015155" indent="0">
              <a:buNone/>
              <a:defRPr sz="1763"/>
            </a:lvl5pPr>
            <a:lvl6pPr marL="2518943" indent="0">
              <a:buNone/>
              <a:defRPr sz="1763"/>
            </a:lvl6pPr>
            <a:lvl7pPr marL="3022732" indent="0">
              <a:buNone/>
              <a:defRPr sz="1763"/>
            </a:lvl7pPr>
            <a:lvl8pPr marL="3526521" indent="0">
              <a:buNone/>
              <a:defRPr sz="1763"/>
            </a:lvl8pPr>
            <a:lvl9pPr marL="4030309" indent="0">
              <a:buNone/>
              <a:defRPr sz="1763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13255" y="4030133"/>
            <a:ext cx="4461112" cy="1511300"/>
          </a:xfrm>
        </p:spPr>
        <p:txBody>
          <a:bodyPr>
            <a:normAutofit/>
          </a:bodyPr>
          <a:lstStyle>
            <a:lvl1pPr marL="0" indent="0">
              <a:buNone/>
              <a:defRPr sz="1543"/>
            </a:lvl1pPr>
            <a:lvl2pPr marL="503789" indent="0">
              <a:buNone/>
              <a:defRPr sz="1322"/>
            </a:lvl2pPr>
            <a:lvl3pPr marL="1007577" indent="0">
              <a:buNone/>
              <a:defRPr sz="1102"/>
            </a:lvl3pPr>
            <a:lvl4pPr marL="1511366" indent="0">
              <a:buNone/>
              <a:defRPr sz="992"/>
            </a:lvl4pPr>
            <a:lvl5pPr marL="2015155" indent="0">
              <a:buNone/>
              <a:defRPr sz="992"/>
            </a:lvl5pPr>
            <a:lvl6pPr marL="2518943" indent="0">
              <a:buNone/>
              <a:defRPr sz="992"/>
            </a:lvl6pPr>
            <a:lvl7pPr marL="3022732" indent="0">
              <a:buNone/>
              <a:defRPr sz="992"/>
            </a:lvl7pPr>
            <a:lvl8pPr marL="3526521" indent="0">
              <a:buNone/>
              <a:defRPr sz="992"/>
            </a:lvl8pPr>
            <a:lvl9pPr marL="4030309" indent="0">
              <a:buNone/>
              <a:defRPr sz="992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01888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7366836" y="1847145"/>
            <a:ext cx="3297132" cy="3106561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6653942" y="-503767"/>
            <a:ext cx="1871345" cy="1763183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4000"/>
                </a:schemeClr>
              </a:gs>
              <a:gs pos="73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7366836" y="6716889"/>
            <a:ext cx="1158452" cy="1091494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9000"/>
                </a:schemeClr>
              </a:gs>
              <a:gs pos="66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80081" y="2938639"/>
            <a:ext cx="4901142" cy="4617861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1000"/>
                </a:schemeClr>
              </a:gs>
              <a:gs pos="75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982086" y="3190522"/>
            <a:ext cx="2762462" cy="2602794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8000"/>
                </a:schemeClr>
              </a:gs>
              <a:gs pos="72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9058100" y="0"/>
            <a:ext cx="802005" cy="12114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66841" y="498828"/>
            <a:ext cx="8250875" cy="154317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7949" y="2262020"/>
            <a:ext cx="7848906" cy="46227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8798453" y="2007307"/>
            <a:ext cx="1091493" cy="267404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212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7419986" y="3588024"/>
            <a:ext cx="4252922" cy="26740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12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9082410" y="325858"/>
            <a:ext cx="735362" cy="84587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3086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7840857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046" r:id="rId1"/>
    <p:sldLayoutId id="2147484047" r:id="rId2"/>
    <p:sldLayoutId id="2147484048" r:id="rId3"/>
    <p:sldLayoutId id="2147484049" r:id="rId4"/>
    <p:sldLayoutId id="2147484050" r:id="rId5"/>
    <p:sldLayoutId id="2147484051" r:id="rId6"/>
    <p:sldLayoutId id="2147484052" r:id="rId7"/>
    <p:sldLayoutId id="2147484053" r:id="rId8"/>
    <p:sldLayoutId id="2147484054" r:id="rId9"/>
    <p:sldLayoutId id="2147484055" r:id="rId10"/>
    <p:sldLayoutId id="2147484056" r:id="rId11"/>
    <p:sldLayoutId id="2147484057" r:id="rId12"/>
    <p:sldLayoutId id="2147484058" r:id="rId13"/>
    <p:sldLayoutId id="2147484059" r:id="rId14"/>
    <p:sldLayoutId id="2147484060" r:id="rId15"/>
    <p:sldLayoutId id="2147484061" r:id="rId16"/>
    <p:sldLayoutId id="2147484062" r:id="rId17"/>
    <p:sldLayoutId id="2147484063" r:id="rId18"/>
  </p:sldLayoutIdLst>
  <p:txStyles>
    <p:titleStyle>
      <a:lvl1pPr algn="l" defTabSz="503796" rtl="0" eaLnBrk="1" latinLnBrk="0" hangingPunct="1">
        <a:spcBef>
          <a:spcPct val="0"/>
        </a:spcBef>
        <a:buNone/>
        <a:defRPr sz="4628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77848" indent="-377848" algn="l" defTabSz="503796" rtl="0" eaLnBrk="1" latinLnBrk="0" hangingPunct="1">
        <a:spcBef>
          <a:spcPts val="1102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204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818670" indent="-314873" algn="l" defTabSz="503796" rtl="0" eaLnBrk="1" latinLnBrk="0" hangingPunct="1">
        <a:spcBef>
          <a:spcPts val="1102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983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259494" indent="-251899" algn="l" defTabSz="503796" rtl="0" eaLnBrk="1" latinLnBrk="0" hangingPunct="1">
        <a:spcBef>
          <a:spcPts val="1102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763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763290" indent="-251899" algn="l" defTabSz="503796" rtl="0" eaLnBrk="1" latinLnBrk="0" hangingPunct="1">
        <a:spcBef>
          <a:spcPts val="1102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543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267087" indent="-251899" algn="l" defTabSz="503796" rtl="0" eaLnBrk="1" latinLnBrk="0" hangingPunct="1">
        <a:spcBef>
          <a:spcPts val="1102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543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770884" indent="-251899" algn="l" defTabSz="503796" rtl="0" eaLnBrk="1" latinLnBrk="0" hangingPunct="1">
        <a:spcBef>
          <a:spcPts val="1102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543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3274680" indent="-251899" algn="l" defTabSz="503796" rtl="0" eaLnBrk="1" latinLnBrk="0" hangingPunct="1">
        <a:spcBef>
          <a:spcPts val="1102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543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778478" indent="-251899" algn="l" defTabSz="503796" rtl="0" eaLnBrk="1" latinLnBrk="0" hangingPunct="1">
        <a:spcBef>
          <a:spcPts val="1102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543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4282274" indent="-251899" algn="l" defTabSz="503796" rtl="0" eaLnBrk="1" latinLnBrk="0" hangingPunct="1">
        <a:spcBef>
          <a:spcPts val="1102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543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503796" rtl="0" eaLnBrk="1" latinLnBrk="0" hangingPunct="1">
        <a:defRPr sz="1983" kern="1200">
          <a:solidFill>
            <a:schemeClr val="tx1"/>
          </a:solidFill>
          <a:latin typeface="+mn-lt"/>
          <a:ea typeface="+mn-ea"/>
          <a:cs typeface="+mn-cs"/>
        </a:defRPr>
      </a:lvl1pPr>
      <a:lvl2pPr marL="503796" algn="l" defTabSz="503796" rtl="0" eaLnBrk="1" latinLnBrk="0" hangingPunct="1">
        <a:defRPr sz="1983" kern="1200">
          <a:solidFill>
            <a:schemeClr val="tx1"/>
          </a:solidFill>
          <a:latin typeface="+mn-lt"/>
          <a:ea typeface="+mn-ea"/>
          <a:cs typeface="+mn-cs"/>
        </a:defRPr>
      </a:lvl2pPr>
      <a:lvl3pPr marL="1007594" algn="l" defTabSz="503796" rtl="0" eaLnBrk="1" latinLnBrk="0" hangingPunct="1">
        <a:defRPr sz="1983" kern="1200">
          <a:solidFill>
            <a:schemeClr val="tx1"/>
          </a:solidFill>
          <a:latin typeface="+mn-lt"/>
          <a:ea typeface="+mn-ea"/>
          <a:cs typeface="+mn-cs"/>
        </a:defRPr>
      </a:lvl3pPr>
      <a:lvl4pPr marL="1511390" algn="l" defTabSz="503796" rtl="0" eaLnBrk="1" latinLnBrk="0" hangingPunct="1">
        <a:defRPr sz="1983" kern="1200">
          <a:solidFill>
            <a:schemeClr val="tx1"/>
          </a:solidFill>
          <a:latin typeface="+mn-lt"/>
          <a:ea typeface="+mn-ea"/>
          <a:cs typeface="+mn-cs"/>
        </a:defRPr>
      </a:lvl4pPr>
      <a:lvl5pPr marL="2015189" algn="l" defTabSz="503796" rtl="0" eaLnBrk="1" latinLnBrk="0" hangingPunct="1">
        <a:defRPr sz="1983" kern="1200">
          <a:solidFill>
            <a:schemeClr val="tx1"/>
          </a:solidFill>
          <a:latin typeface="+mn-lt"/>
          <a:ea typeface="+mn-ea"/>
          <a:cs typeface="+mn-cs"/>
        </a:defRPr>
      </a:lvl5pPr>
      <a:lvl6pPr marL="2518985" algn="l" defTabSz="503796" rtl="0" eaLnBrk="1" latinLnBrk="0" hangingPunct="1">
        <a:defRPr sz="1983" kern="1200">
          <a:solidFill>
            <a:schemeClr val="tx1"/>
          </a:solidFill>
          <a:latin typeface="+mn-lt"/>
          <a:ea typeface="+mn-ea"/>
          <a:cs typeface="+mn-cs"/>
        </a:defRPr>
      </a:lvl6pPr>
      <a:lvl7pPr marL="3022783" algn="l" defTabSz="503796" rtl="0" eaLnBrk="1" latinLnBrk="0" hangingPunct="1">
        <a:defRPr sz="1983" kern="1200">
          <a:solidFill>
            <a:schemeClr val="tx1"/>
          </a:solidFill>
          <a:latin typeface="+mn-lt"/>
          <a:ea typeface="+mn-ea"/>
          <a:cs typeface="+mn-cs"/>
        </a:defRPr>
      </a:lvl7pPr>
      <a:lvl8pPr marL="3526579" algn="l" defTabSz="503796" rtl="0" eaLnBrk="1" latinLnBrk="0" hangingPunct="1">
        <a:defRPr sz="1983" kern="1200">
          <a:solidFill>
            <a:schemeClr val="tx1"/>
          </a:solidFill>
          <a:latin typeface="+mn-lt"/>
          <a:ea typeface="+mn-ea"/>
          <a:cs typeface="+mn-cs"/>
        </a:defRPr>
      </a:lvl8pPr>
      <a:lvl9pPr marL="4030377" algn="l" defTabSz="503796" rtl="0" eaLnBrk="1" latinLnBrk="0" hangingPunct="1">
        <a:defRPr sz="198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7.gif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5101" y="498828"/>
            <a:ext cx="9372600" cy="1795363"/>
          </a:xfrm>
          <a:prstGeom prst="rect">
            <a:avLst/>
          </a:prstGeom>
        </p:spPr>
        <p:txBody>
          <a:bodyPr vert="horz" wrap="square" lIns="0" tIns="63500" rIns="0" bIns="0" rtlCol="0">
            <a:spAutoFit/>
          </a:bodyPr>
          <a:lstStyle/>
          <a:p>
            <a:pPr marL="2093595" marR="5080" indent="-1915795" algn="ctr">
              <a:lnSpc>
                <a:spcPts val="4500"/>
              </a:lnSpc>
              <a:spcBef>
                <a:spcPts val="500"/>
              </a:spcBef>
            </a:pPr>
            <a:r>
              <a:rPr lang="fr-FR" dirty="0" smtClean="0"/>
              <a:t>         </a:t>
            </a:r>
            <a:r>
              <a:rPr dirty="0" smtClean="0"/>
              <a:t>Les </a:t>
            </a:r>
            <a:r>
              <a:rPr dirty="0"/>
              <a:t>langues </a:t>
            </a:r>
            <a:r>
              <a:rPr spc="-5" dirty="0"/>
              <a:t>vivantes </a:t>
            </a:r>
            <a:r>
              <a:rPr spc="-5" dirty="0" err="1"/>
              <a:t>étrangères</a:t>
            </a:r>
            <a:r>
              <a:rPr spc="-5" dirty="0"/>
              <a:t> </a:t>
            </a:r>
            <a:r>
              <a:rPr lang="fr-FR" spc="-5" dirty="0" smtClean="0"/>
              <a:t/>
            </a:r>
            <a:br>
              <a:rPr lang="fr-FR" spc="-5" dirty="0" smtClean="0"/>
            </a:br>
            <a:r>
              <a:rPr dirty="0" smtClean="0"/>
              <a:t>à </a:t>
            </a:r>
            <a:r>
              <a:rPr dirty="0" err="1" smtClean="0"/>
              <a:t>l’école</a:t>
            </a:r>
            <a:r>
              <a:rPr spc="-5" dirty="0" smtClean="0"/>
              <a:t> </a:t>
            </a:r>
            <a:r>
              <a:rPr spc="-5" dirty="0"/>
              <a:t>maternelle</a:t>
            </a:r>
          </a:p>
        </p:txBody>
      </p:sp>
      <p:sp>
        <p:nvSpPr>
          <p:cNvPr id="5" name="object 5"/>
          <p:cNvSpPr/>
          <p:nvPr/>
        </p:nvSpPr>
        <p:spPr>
          <a:xfrm>
            <a:off x="5336771" y="3678381"/>
            <a:ext cx="174567" cy="64423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Rectangle 6"/>
          <p:cNvSpPr/>
          <p:nvPr/>
        </p:nvSpPr>
        <p:spPr>
          <a:xfrm>
            <a:off x="1510838" y="3226104"/>
            <a:ext cx="8001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3600" b="1" dirty="0" smtClean="0"/>
              <a:t>Recommandations pédagogiques</a:t>
            </a:r>
            <a:endParaRPr lang="fr-FR" sz="3600" b="1" dirty="0"/>
          </a:p>
        </p:txBody>
      </p:sp>
      <p:sp>
        <p:nvSpPr>
          <p:cNvPr id="8" name="object 12"/>
          <p:cNvSpPr txBox="1"/>
          <p:nvPr/>
        </p:nvSpPr>
        <p:spPr>
          <a:xfrm>
            <a:off x="2164688" y="2607936"/>
            <a:ext cx="7373013" cy="48558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8499"/>
              </a:lnSpc>
              <a:spcBef>
                <a:spcPts val="100"/>
              </a:spcBef>
            </a:pPr>
            <a:r>
              <a:rPr sz="2400" b="1" dirty="0">
                <a:solidFill>
                  <a:srgbClr val="FFFFFF"/>
                </a:solidFill>
                <a:latin typeface="Century Gothic"/>
                <a:cs typeface="Century Gothic"/>
              </a:rPr>
              <a:t>Note de </a:t>
            </a:r>
            <a:r>
              <a:rPr sz="24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service</a:t>
            </a:r>
            <a:r>
              <a:rPr sz="2400" b="1" spc="-10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4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n°2019-086  Du </a:t>
            </a:r>
            <a:r>
              <a:rPr sz="2400" b="1" dirty="0">
                <a:solidFill>
                  <a:srgbClr val="FFFFFF"/>
                </a:solidFill>
                <a:latin typeface="Century Gothic"/>
                <a:cs typeface="Century Gothic"/>
              </a:rPr>
              <a:t>28 mai</a:t>
            </a:r>
            <a:r>
              <a:rPr sz="2400" b="1" spc="-1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400" b="1" dirty="0">
                <a:solidFill>
                  <a:srgbClr val="FFFFFF"/>
                </a:solidFill>
                <a:latin typeface="Century Gothic"/>
                <a:cs typeface="Century Gothic"/>
              </a:rPr>
              <a:t>2019</a:t>
            </a:r>
            <a:endParaRPr sz="2400" dirty="0">
              <a:latin typeface="Century Gothic"/>
              <a:cs typeface="Century Gothic"/>
            </a:endParaRPr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7566" y="4616450"/>
            <a:ext cx="2967544" cy="200606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5266112" y="1379913"/>
            <a:ext cx="174567" cy="52785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192876" y="3034145"/>
            <a:ext cx="174567" cy="53201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9" name="Image 1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36" y="344955"/>
            <a:ext cx="2857143" cy="1209524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774700" y="2254250"/>
            <a:ext cx="9220200" cy="1372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marR="374650" algn="ctr">
              <a:lnSpc>
                <a:spcPct val="99000"/>
              </a:lnSpc>
              <a:spcBef>
                <a:spcPts val="125"/>
              </a:spcBef>
            </a:pPr>
            <a:r>
              <a:rPr lang="fr-FR" sz="2800" b="1" dirty="0">
                <a:solidFill>
                  <a:srgbClr val="FFFFFF"/>
                </a:solidFill>
                <a:cs typeface="Century Gothic"/>
              </a:rPr>
              <a:t>L’apprentissage </a:t>
            </a:r>
            <a:r>
              <a:rPr lang="fr-FR" sz="2800" b="1" spc="-5" dirty="0">
                <a:solidFill>
                  <a:srgbClr val="FFFFFF"/>
                </a:solidFill>
                <a:cs typeface="Century Gothic"/>
              </a:rPr>
              <a:t>des </a:t>
            </a:r>
            <a:r>
              <a:rPr lang="fr-FR" sz="2800" b="1" dirty="0">
                <a:solidFill>
                  <a:srgbClr val="FFFFFF"/>
                </a:solidFill>
                <a:cs typeface="Century Gothic"/>
              </a:rPr>
              <a:t>langues </a:t>
            </a:r>
            <a:r>
              <a:rPr lang="fr-FR" sz="2800" b="1" spc="-5" dirty="0">
                <a:solidFill>
                  <a:srgbClr val="FFFFFF"/>
                </a:solidFill>
                <a:cs typeface="Century Gothic"/>
              </a:rPr>
              <a:t>vivantes étrangères  contribue au développement du </a:t>
            </a:r>
            <a:r>
              <a:rPr lang="fr-FR" sz="2800" b="1" dirty="0">
                <a:solidFill>
                  <a:srgbClr val="FFFFFF"/>
                </a:solidFill>
                <a:cs typeface="Century Gothic"/>
              </a:rPr>
              <a:t>langage </a:t>
            </a:r>
            <a:r>
              <a:rPr lang="fr-FR" sz="2800" b="1" spc="-5" dirty="0">
                <a:solidFill>
                  <a:srgbClr val="FFFFFF"/>
                </a:solidFill>
                <a:cs typeface="Century Gothic"/>
              </a:rPr>
              <a:t>oral et </a:t>
            </a:r>
            <a:r>
              <a:rPr lang="fr-FR" sz="2800" b="1" dirty="0">
                <a:solidFill>
                  <a:srgbClr val="FFFFFF"/>
                </a:solidFill>
                <a:cs typeface="Century Gothic"/>
              </a:rPr>
              <a:t>à la  </a:t>
            </a:r>
            <a:r>
              <a:rPr lang="fr-FR" sz="2800" b="1" spc="-5" dirty="0">
                <a:solidFill>
                  <a:srgbClr val="FFFFFF"/>
                </a:solidFill>
                <a:cs typeface="Century Gothic"/>
              </a:rPr>
              <a:t>consolidation de </a:t>
            </a:r>
            <a:r>
              <a:rPr lang="fr-FR" sz="2800" b="1" dirty="0">
                <a:solidFill>
                  <a:srgbClr val="FFFFFF"/>
                </a:solidFill>
                <a:cs typeface="Century Gothic"/>
              </a:rPr>
              <a:t>la maîtrise </a:t>
            </a:r>
            <a:r>
              <a:rPr lang="fr-FR" sz="2800" b="1" spc="-5" dirty="0">
                <a:solidFill>
                  <a:srgbClr val="FFFFFF"/>
                </a:solidFill>
                <a:cs typeface="Century Gothic"/>
              </a:rPr>
              <a:t>du</a:t>
            </a:r>
            <a:r>
              <a:rPr lang="fr-FR" sz="2800" b="1" spc="-10" dirty="0">
                <a:solidFill>
                  <a:srgbClr val="FFFFFF"/>
                </a:solidFill>
                <a:cs typeface="Century Gothic"/>
              </a:rPr>
              <a:t> </a:t>
            </a:r>
            <a:r>
              <a:rPr lang="fr-FR" sz="2800" b="1" dirty="0">
                <a:solidFill>
                  <a:srgbClr val="FFFFFF"/>
                </a:solidFill>
                <a:cs typeface="Century Gothic"/>
              </a:rPr>
              <a:t>français.</a:t>
            </a:r>
            <a:endParaRPr lang="fr-FR" sz="2800" dirty="0">
              <a:cs typeface="Century Gothic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904079" y="4921250"/>
            <a:ext cx="448186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2020"/>
              </a:spcBef>
            </a:pPr>
            <a:r>
              <a:rPr lang="fr-FR" sz="4000" b="1" dirty="0">
                <a:solidFill>
                  <a:srgbClr val="FFFFFF"/>
                </a:solidFill>
                <a:cs typeface="Century Gothic"/>
              </a:rPr>
              <a:t>Comment</a:t>
            </a:r>
            <a:r>
              <a:rPr lang="fr-FR" sz="4000" b="1" spc="-5" dirty="0">
                <a:solidFill>
                  <a:srgbClr val="FFFFFF"/>
                </a:solidFill>
                <a:cs typeface="Century Gothic"/>
              </a:rPr>
              <a:t> </a:t>
            </a:r>
            <a:r>
              <a:rPr lang="fr-FR" sz="4000" b="1" dirty="0">
                <a:solidFill>
                  <a:srgbClr val="FFFFFF"/>
                </a:solidFill>
                <a:cs typeface="Century Gothic"/>
              </a:rPr>
              <a:t>?</a:t>
            </a:r>
            <a:endParaRPr lang="fr-FR" sz="4000" dirty="0">
              <a:cs typeface="Century Gothic"/>
            </a:endParaRPr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23300" y="4877672"/>
            <a:ext cx="1676399" cy="26193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5266112" y="1379913"/>
            <a:ext cx="174567" cy="52785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16"/>
          <p:cNvSpPr txBox="1"/>
          <p:nvPr/>
        </p:nvSpPr>
        <p:spPr>
          <a:xfrm>
            <a:off x="286095" y="1445358"/>
            <a:ext cx="10134600" cy="857029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469265" marR="180975" indent="-457200" algn="ctr">
              <a:lnSpc>
                <a:spcPct val="100699"/>
              </a:lnSpc>
              <a:spcBef>
                <a:spcPts val="2000"/>
              </a:spcBef>
              <a:tabLst>
                <a:tab pos="469265" algn="l"/>
              </a:tabLst>
            </a:pPr>
            <a:r>
              <a:rPr sz="2800" spc="-955" dirty="0" smtClean="0">
                <a:solidFill>
                  <a:srgbClr val="FFFFFF"/>
                </a:solidFill>
                <a:latin typeface="Wingdings"/>
                <a:cs typeface="Wingdings"/>
              </a:rPr>
              <a:t></a:t>
            </a:r>
            <a:r>
              <a:rPr sz="2800" spc="-955" dirty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lang="fr-FR" sz="2800" spc="-955" dirty="0" smtClean="0">
                <a:solidFill>
                  <a:srgbClr val="FFFFFF"/>
                </a:solidFill>
                <a:latin typeface="Times New Roman"/>
                <a:cs typeface="Times New Roman"/>
              </a:rPr>
              <a:t>   </a:t>
            </a:r>
            <a:r>
              <a:rPr lang="fr-FR" sz="2800" b="1" dirty="0">
                <a:solidFill>
                  <a:srgbClr val="FFFFFF"/>
                </a:solidFill>
                <a:latin typeface="Century Gothic"/>
                <a:cs typeface="Times New Roman"/>
              </a:rPr>
              <a:t> </a:t>
            </a:r>
            <a:r>
              <a:rPr lang="fr-FR" sz="2800" b="1" dirty="0" smtClean="0">
                <a:solidFill>
                  <a:srgbClr val="FFFFFF"/>
                </a:solidFill>
                <a:latin typeface="Century Gothic"/>
                <a:cs typeface="Times New Roman"/>
              </a:rPr>
              <a:t>Met</a:t>
            </a:r>
            <a:r>
              <a:rPr sz="2800" b="1" dirty="0" err="1" smtClean="0">
                <a:solidFill>
                  <a:srgbClr val="FFFFFF"/>
                </a:solidFill>
                <a:latin typeface="Century Gothic"/>
                <a:cs typeface="Century Gothic"/>
              </a:rPr>
              <a:t>tre</a:t>
            </a:r>
            <a:r>
              <a:rPr sz="2800" b="1" dirty="0" smtClean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8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en œuvre des activités </a:t>
            </a:r>
            <a:r>
              <a:rPr sz="2800" b="1" dirty="0">
                <a:solidFill>
                  <a:srgbClr val="FFFFFF"/>
                </a:solidFill>
                <a:latin typeface="Century Gothic"/>
                <a:cs typeface="Century Gothic"/>
              </a:rPr>
              <a:t>ludiques </a:t>
            </a:r>
            <a:r>
              <a:rPr sz="28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et </a:t>
            </a:r>
            <a:r>
              <a:rPr sz="2800" b="1" dirty="0">
                <a:solidFill>
                  <a:srgbClr val="FFFFFF"/>
                </a:solidFill>
                <a:latin typeface="Century Gothic"/>
                <a:cs typeface="Century Gothic"/>
              </a:rPr>
              <a:t>réflexives  sur la</a:t>
            </a:r>
            <a:r>
              <a:rPr sz="28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800" b="1" dirty="0">
                <a:solidFill>
                  <a:srgbClr val="FFFFFF"/>
                </a:solidFill>
                <a:latin typeface="Century Gothic"/>
                <a:cs typeface="Century Gothic"/>
              </a:rPr>
              <a:t>langue</a:t>
            </a:r>
            <a:r>
              <a:rPr sz="2800" b="1" dirty="0" smtClean="0">
                <a:solidFill>
                  <a:srgbClr val="FFFFFF"/>
                </a:solidFill>
                <a:latin typeface="Century Gothic"/>
                <a:cs typeface="Century Gothic"/>
              </a:rPr>
              <a:t>.</a:t>
            </a:r>
            <a:endParaRPr sz="2800" dirty="0">
              <a:latin typeface="Century Gothic"/>
              <a:cs typeface="Century Gothic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04580" y="2883198"/>
            <a:ext cx="9796088" cy="13978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69265" marR="5080" lvl="0" indent="-457200" algn="ctr">
              <a:lnSpc>
                <a:spcPct val="100699"/>
              </a:lnSpc>
              <a:spcBef>
                <a:spcPts val="1900"/>
              </a:spcBef>
              <a:tabLst>
                <a:tab pos="469265" algn="l"/>
              </a:tabLst>
            </a:pPr>
            <a:r>
              <a:rPr lang="fr-FR" sz="2800" spc="-955" dirty="0">
                <a:solidFill>
                  <a:srgbClr val="FFFFFF"/>
                </a:solidFill>
                <a:latin typeface="Wingdings"/>
                <a:cs typeface="Wingdings"/>
              </a:rPr>
              <a:t></a:t>
            </a:r>
            <a:r>
              <a:rPr lang="fr-FR" sz="2800" spc="-955" dirty="0">
                <a:solidFill>
                  <a:srgbClr val="FFFFFF"/>
                </a:solidFill>
                <a:latin typeface="Times New Roman"/>
                <a:cs typeface="Times New Roman"/>
              </a:rPr>
              <a:t>	 </a:t>
            </a:r>
            <a:r>
              <a:rPr lang="fr-FR" sz="2800" b="1" dirty="0">
                <a:solidFill>
                  <a:srgbClr val="FFFFFF"/>
                </a:solidFill>
                <a:cs typeface="Times New Roman"/>
              </a:rPr>
              <a:t> M</a:t>
            </a:r>
            <a:r>
              <a:rPr lang="fr-FR" sz="2800" b="1" dirty="0">
                <a:solidFill>
                  <a:srgbClr val="FFFFFF"/>
                </a:solidFill>
                <a:cs typeface="Century Gothic"/>
              </a:rPr>
              <a:t>ettre </a:t>
            </a:r>
            <a:r>
              <a:rPr lang="fr-FR" sz="2800" b="1" spc="-5" dirty="0">
                <a:solidFill>
                  <a:srgbClr val="FFFFFF"/>
                </a:solidFill>
                <a:cs typeface="Century Gothic"/>
              </a:rPr>
              <a:t>en place un </a:t>
            </a:r>
            <a:r>
              <a:rPr lang="fr-FR" sz="2800" b="1" dirty="0">
                <a:solidFill>
                  <a:srgbClr val="FFFFFF"/>
                </a:solidFill>
                <a:cs typeface="Century Gothic"/>
              </a:rPr>
              <a:t>travail </a:t>
            </a:r>
            <a:r>
              <a:rPr lang="fr-FR" sz="2800" b="1" spc="-5" dirty="0">
                <a:solidFill>
                  <a:srgbClr val="FFFFFF"/>
                </a:solidFill>
                <a:cs typeface="Century Gothic"/>
              </a:rPr>
              <a:t>en commun avec </a:t>
            </a:r>
            <a:r>
              <a:rPr lang="fr-FR" sz="2800" b="1" dirty="0">
                <a:solidFill>
                  <a:srgbClr val="FFFFFF"/>
                </a:solidFill>
                <a:cs typeface="Century Gothic"/>
              </a:rPr>
              <a:t>le C2 </a:t>
            </a:r>
            <a:r>
              <a:rPr lang="fr-FR" sz="2800" b="1" spc="-5" dirty="0">
                <a:solidFill>
                  <a:srgbClr val="FFFFFF"/>
                </a:solidFill>
                <a:cs typeface="Century Gothic"/>
              </a:rPr>
              <a:t>et  </a:t>
            </a:r>
            <a:r>
              <a:rPr lang="fr-FR" sz="2800" b="1" dirty="0">
                <a:solidFill>
                  <a:srgbClr val="FFFFFF"/>
                </a:solidFill>
                <a:cs typeface="Century Gothic"/>
              </a:rPr>
              <a:t>le C3 </a:t>
            </a:r>
            <a:r>
              <a:rPr lang="fr-FR" sz="2800" b="1" spc="-5" dirty="0">
                <a:solidFill>
                  <a:srgbClr val="FFFFFF"/>
                </a:solidFill>
                <a:cs typeface="Century Gothic"/>
              </a:rPr>
              <a:t>pour construire un </a:t>
            </a:r>
            <a:r>
              <a:rPr lang="fr-FR" sz="2800" b="1" dirty="0">
                <a:solidFill>
                  <a:srgbClr val="FFFFFF"/>
                </a:solidFill>
                <a:cs typeface="Century Gothic"/>
              </a:rPr>
              <a:t>projet </a:t>
            </a:r>
            <a:r>
              <a:rPr lang="fr-FR" sz="2800" b="1" spc="-5" dirty="0">
                <a:solidFill>
                  <a:srgbClr val="FFFFFF"/>
                </a:solidFill>
                <a:cs typeface="Century Gothic"/>
              </a:rPr>
              <a:t>linguistique inter-cycle progressif et</a:t>
            </a:r>
            <a:r>
              <a:rPr lang="fr-FR" sz="2800" b="1" dirty="0">
                <a:solidFill>
                  <a:srgbClr val="FFFFFF"/>
                </a:solidFill>
                <a:cs typeface="Century Gothic"/>
              </a:rPr>
              <a:t> </a:t>
            </a:r>
            <a:r>
              <a:rPr lang="fr-FR" sz="2800" b="1" spc="-5" dirty="0">
                <a:solidFill>
                  <a:srgbClr val="FFFFFF"/>
                </a:solidFill>
                <a:cs typeface="Century Gothic"/>
              </a:rPr>
              <a:t>cohérent.</a:t>
            </a:r>
            <a:endParaRPr lang="fr-FR" sz="2800" dirty="0">
              <a:solidFill>
                <a:prstClr val="white"/>
              </a:solidFill>
              <a:cs typeface="Century Gothic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04580" y="4861893"/>
            <a:ext cx="9928832" cy="20098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69900" marR="5080" indent="-457200">
              <a:lnSpc>
                <a:spcPct val="89400"/>
              </a:lnSpc>
              <a:spcBef>
                <a:spcPts val="1990"/>
              </a:spcBef>
              <a:tabLst>
                <a:tab pos="469265" algn="l"/>
              </a:tabLst>
            </a:pPr>
            <a:r>
              <a:rPr lang="fr-FR" sz="2800" spc="-955" dirty="0">
                <a:solidFill>
                  <a:srgbClr val="FFFFFF"/>
                </a:solidFill>
                <a:latin typeface="Wingdings"/>
                <a:cs typeface="Wingdings"/>
              </a:rPr>
              <a:t></a:t>
            </a:r>
            <a:r>
              <a:rPr lang="fr-FR" sz="2800" spc="-955" dirty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lang="fr-FR" sz="2800" spc="-955" dirty="0" smtClean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lang="fr-FR" sz="2800" b="1" dirty="0">
                <a:solidFill>
                  <a:srgbClr val="FFFFFF"/>
                </a:solidFill>
                <a:cs typeface="Times New Roman"/>
              </a:rPr>
              <a:t> </a:t>
            </a:r>
            <a:r>
              <a:rPr lang="fr-FR" sz="2800" b="1" dirty="0" smtClean="0">
                <a:solidFill>
                  <a:srgbClr val="FFFFFF"/>
                </a:solidFill>
                <a:cs typeface="Times New Roman"/>
              </a:rPr>
              <a:t>E</a:t>
            </a:r>
            <a:r>
              <a:rPr lang="fr-FR" sz="2800" b="1" dirty="0" smtClean="0">
                <a:solidFill>
                  <a:srgbClr val="FFFFFF"/>
                </a:solidFill>
                <a:cs typeface="Century Gothic"/>
              </a:rPr>
              <a:t>n </a:t>
            </a:r>
            <a:r>
              <a:rPr lang="fr-FR" sz="2800" b="1" spc="-5" dirty="0">
                <a:solidFill>
                  <a:srgbClr val="FFFFFF"/>
                </a:solidFill>
                <a:cs typeface="Century Gothic"/>
              </a:rPr>
              <a:t>cela, la participation des élèves </a:t>
            </a:r>
            <a:r>
              <a:rPr lang="fr-FR" sz="2800" b="1" dirty="0">
                <a:solidFill>
                  <a:srgbClr val="FFFFFF"/>
                </a:solidFill>
                <a:cs typeface="Century Gothic"/>
              </a:rPr>
              <a:t>à </a:t>
            </a:r>
            <a:r>
              <a:rPr lang="fr-FR" sz="2800" b="1" spc="-5" dirty="0">
                <a:solidFill>
                  <a:srgbClr val="FFFFFF"/>
                </a:solidFill>
                <a:cs typeface="Century Gothic"/>
              </a:rPr>
              <a:t>des projets  comme </a:t>
            </a:r>
            <a:r>
              <a:rPr lang="fr-FR" sz="2800" b="1" dirty="0">
                <a:solidFill>
                  <a:srgbClr val="FFFFFF"/>
                </a:solidFill>
                <a:cs typeface="Century Gothic"/>
              </a:rPr>
              <a:t>la </a:t>
            </a:r>
            <a:r>
              <a:rPr lang="fr-FR" sz="2800" b="1" dirty="0">
                <a:solidFill>
                  <a:srgbClr val="FF0000"/>
                </a:solidFill>
                <a:cs typeface="Century Gothic"/>
              </a:rPr>
              <a:t>semaine </a:t>
            </a:r>
            <a:r>
              <a:rPr lang="fr-FR" sz="2800" b="1" spc="-5" dirty="0">
                <a:solidFill>
                  <a:srgbClr val="FF0000"/>
                </a:solidFill>
                <a:cs typeface="Century Gothic"/>
              </a:rPr>
              <a:t>des </a:t>
            </a:r>
            <a:r>
              <a:rPr lang="fr-FR" sz="2800" b="1" dirty="0">
                <a:solidFill>
                  <a:srgbClr val="FF0000"/>
                </a:solidFill>
                <a:cs typeface="Century Gothic"/>
              </a:rPr>
              <a:t>langues </a:t>
            </a:r>
            <a:r>
              <a:rPr lang="fr-FR" sz="2800" b="1" spc="-5" dirty="0">
                <a:solidFill>
                  <a:srgbClr val="FF0000"/>
                </a:solidFill>
                <a:cs typeface="Century Gothic"/>
              </a:rPr>
              <a:t>vivantes </a:t>
            </a:r>
            <a:r>
              <a:rPr lang="fr-FR" sz="2800" b="1" dirty="0">
                <a:solidFill>
                  <a:srgbClr val="FFFFFF"/>
                </a:solidFill>
                <a:cs typeface="Century Gothic"/>
              </a:rPr>
              <a:t>qui se </a:t>
            </a:r>
            <a:r>
              <a:rPr lang="fr-FR" sz="2800" b="1" spc="-5" dirty="0">
                <a:solidFill>
                  <a:srgbClr val="FFFFFF"/>
                </a:solidFill>
                <a:cs typeface="Century Gothic"/>
              </a:rPr>
              <a:t>tient  chaque année au </a:t>
            </a:r>
            <a:r>
              <a:rPr lang="fr-FR" sz="2800" b="1" dirty="0">
                <a:solidFill>
                  <a:srgbClr val="FFFFFF"/>
                </a:solidFill>
                <a:cs typeface="Century Gothic"/>
              </a:rPr>
              <a:t>mois </a:t>
            </a:r>
            <a:r>
              <a:rPr lang="fr-FR" sz="2800" b="1" spc="-5" dirty="0">
                <a:solidFill>
                  <a:srgbClr val="FFFFFF"/>
                </a:solidFill>
                <a:cs typeface="Century Gothic"/>
              </a:rPr>
              <a:t>de </a:t>
            </a:r>
            <a:r>
              <a:rPr lang="fr-FR" sz="2800" b="1" dirty="0">
                <a:solidFill>
                  <a:srgbClr val="FFFFFF"/>
                </a:solidFill>
                <a:cs typeface="Century Gothic"/>
              </a:rPr>
              <a:t>mai </a:t>
            </a:r>
            <a:r>
              <a:rPr lang="fr-FR" sz="2800" b="1" spc="-5" dirty="0">
                <a:solidFill>
                  <a:srgbClr val="FFFFFF"/>
                </a:solidFill>
                <a:cs typeface="Century Gothic"/>
              </a:rPr>
              <a:t>est un </a:t>
            </a:r>
            <a:r>
              <a:rPr lang="fr-FR" sz="2800" b="1" dirty="0">
                <a:solidFill>
                  <a:srgbClr val="FFFFFF"/>
                </a:solidFill>
                <a:cs typeface="Century Gothic"/>
              </a:rPr>
              <a:t>moment  </a:t>
            </a:r>
            <a:r>
              <a:rPr lang="fr-FR" sz="2800" b="1" spc="-5" dirty="0">
                <a:solidFill>
                  <a:srgbClr val="FFFFFF"/>
                </a:solidFill>
                <a:cs typeface="Century Gothic"/>
              </a:rPr>
              <a:t>privilégié pour </a:t>
            </a:r>
            <a:r>
              <a:rPr lang="fr-FR" sz="2800" b="1" dirty="0">
                <a:solidFill>
                  <a:srgbClr val="FFFFFF"/>
                </a:solidFill>
                <a:cs typeface="Century Gothic"/>
              </a:rPr>
              <a:t>mener un </a:t>
            </a:r>
            <a:r>
              <a:rPr lang="fr-FR" sz="2800" b="1" spc="-5" dirty="0">
                <a:solidFill>
                  <a:srgbClr val="FFFFFF"/>
                </a:solidFill>
                <a:cs typeface="Century Gothic"/>
              </a:rPr>
              <a:t>projet de classe ou d'école  concret.</a:t>
            </a:r>
            <a:endParaRPr lang="fr-FR" sz="2800" dirty="0">
              <a:cs typeface="Century Gothic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3" grpId="0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5266112" y="1379913"/>
            <a:ext cx="174567" cy="52785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Rectangle 16"/>
          <p:cNvSpPr/>
          <p:nvPr/>
        </p:nvSpPr>
        <p:spPr>
          <a:xfrm>
            <a:off x="713369" y="1165751"/>
            <a:ext cx="9372600" cy="6924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fr-FR" sz="3900" b="1" dirty="0" smtClean="0">
                <a:cs typeface="Century Gothic"/>
              </a:rPr>
              <a:t>Principes </a:t>
            </a:r>
            <a:r>
              <a:rPr lang="fr-FR" sz="3900" b="1" spc="-5" dirty="0" smtClean="0">
                <a:cs typeface="Century Gothic"/>
              </a:rPr>
              <a:t>généraux d’organisation </a:t>
            </a:r>
            <a:r>
              <a:rPr lang="fr-FR" sz="3900" b="1" dirty="0" smtClean="0">
                <a:cs typeface="Century Gothic"/>
              </a:rPr>
              <a:t>:</a:t>
            </a:r>
            <a:endParaRPr lang="fr-FR" sz="3900" dirty="0">
              <a:cs typeface="Century Gothic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721307" y="2444276"/>
            <a:ext cx="10111793" cy="443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69265" marR="1189990" indent="-457200">
              <a:lnSpc>
                <a:spcPct val="100699"/>
              </a:lnSpc>
              <a:spcBef>
                <a:spcPts val="1900"/>
              </a:spcBef>
              <a:tabLst>
                <a:tab pos="469265" algn="l"/>
              </a:tabLst>
            </a:pPr>
            <a:r>
              <a:rPr lang="fr-FR" sz="2400" spc="-955" dirty="0">
                <a:solidFill>
                  <a:srgbClr val="FFFFFF"/>
                </a:solidFill>
                <a:latin typeface="Wingdings"/>
                <a:cs typeface="Wingdings"/>
              </a:rPr>
              <a:t></a:t>
            </a:r>
            <a:r>
              <a:rPr lang="fr-FR" sz="2400" spc="-955" dirty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lang="fr-FR" sz="2400" b="1" dirty="0">
                <a:solidFill>
                  <a:srgbClr val="FFFFFF"/>
                </a:solidFill>
                <a:cs typeface="Century Gothic"/>
              </a:rPr>
              <a:t>Organiser </a:t>
            </a:r>
            <a:r>
              <a:rPr lang="fr-FR" sz="2400" b="1" spc="-5" dirty="0">
                <a:solidFill>
                  <a:srgbClr val="FFFFFF"/>
                </a:solidFill>
                <a:cs typeface="Century Gothic"/>
              </a:rPr>
              <a:t>cet apprentissage avec </a:t>
            </a:r>
            <a:r>
              <a:rPr lang="fr-FR" sz="2400" b="1" dirty="0">
                <a:solidFill>
                  <a:srgbClr val="FFFFFF"/>
                </a:solidFill>
                <a:cs typeface="Century Gothic"/>
              </a:rPr>
              <a:t>rigueur </a:t>
            </a:r>
            <a:r>
              <a:rPr lang="fr-FR" sz="2400" b="1" spc="-5" dirty="0">
                <a:solidFill>
                  <a:srgbClr val="FFFFFF"/>
                </a:solidFill>
                <a:cs typeface="Century Gothic"/>
              </a:rPr>
              <a:t>et  </a:t>
            </a:r>
            <a:r>
              <a:rPr lang="fr-FR" sz="2400" b="1" dirty="0">
                <a:solidFill>
                  <a:srgbClr val="FFFFFF"/>
                </a:solidFill>
                <a:cs typeface="Century Gothic"/>
              </a:rPr>
              <a:t>régularité</a:t>
            </a:r>
            <a:r>
              <a:rPr lang="fr-FR" sz="2400" b="1" dirty="0" smtClean="0">
                <a:solidFill>
                  <a:srgbClr val="FFFFFF"/>
                </a:solidFill>
                <a:cs typeface="Century Gothic"/>
              </a:rPr>
              <a:t>.</a:t>
            </a:r>
            <a:endParaRPr lang="fr-FR" sz="2400" dirty="0">
              <a:cs typeface="Century Gothic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732421" y="3279429"/>
            <a:ext cx="9394558" cy="8132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69265" marR="5080" indent="-457200">
              <a:lnSpc>
                <a:spcPct val="100699"/>
              </a:lnSpc>
              <a:spcBef>
                <a:spcPts val="2000"/>
              </a:spcBef>
              <a:tabLst>
                <a:tab pos="469265" algn="l"/>
              </a:tabLst>
            </a:pPr>
            <a:r>
              <a:rPr lang="fr-FR" sz="2400" spc="-955" dirty="0">
                <a:solidFill>
                  <a:srgbClr val="FFFFFF"/>
                </a:solidFill>
                <a:latin typeface="Wingdings"/>
                <a:cs typeface="Wingdings"/>
              </a:rPr>
              <a:t></a:t>
            </a:r>
            <a:r>
              <a:rPr lang="fr-FR" sz="2400" spc="-955" dirty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lang="fr-FR" sz="2400" b="1" spc="-5" dirty="0">
                <a:solidFill>
                  <a:srgbClr val="FFFFFF"/>
                </a:solidFill>
                <a:cs typeface="Century Gothic"/>
              </a:rPr>
              <a:t>Exposer les élèves régulièrement </a:t>
            </a:r>
            <a:r>
              <a:rPr lang="fr-FR" sz="2400" b="1" dirty="0">
                <a:solidFill>
                  <a:srgbClr val="FFFFFF"/>
                </a:solidFill>
                <a:cs typeface="Century Gothic"/>
              </a:rPr>
              <a:t>à </a:t>
            </a:r>
            <a:r>
              <a:rPr lang="fr-FR" sz="2400" b="1" spc="-5" dirty="0">
                <a:solidFill>
                  <a:srgbClr val="FFFFFF"/>
                </a:solidFill>
                <a:cs typeface="Century Gothic"/>
              </a:rPr>
              <a:t>des temps courts  et </a:t>
            </a:r>
            <a:r>
              <a:rPr lang="fr-FR" sz="2400" b="1" dirty="0">
                <a:solidFill>
                  <a:srgbClr val="FFFFFF"/>
                </a:solidFill>
                <a:cs typeface="Century Gothic"/>
              </a:rPr>
              <a:t>variés</a:t>
            </a:r>
            <a:r>
              <a:rPr lang="fr-FR" sz="2400" b="1" dirty="0" smtClean="0">
                <a:solidFill>
                  <a:srgbClr val="FFFFFF"/>
                </a:solidFill>
                <a:cs typeface="Century Gothic"/>
              </a:rPr>
              <a:t>.</a:t>
            </a:r>
            <a:endParaRPr lang="fr-FR" sz="2400" dirty="0">
              <a:cs typeface="Century Gothic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695907" y="4171020"/>
            <a:ext cx="9795879" cy="8104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69265" marR="195580" indent="-457200">
              <a:lnSpc>
                <a:spcPts val="2800"/>
              </a:lnSpc>
              <a:spcBef>
                <a:spcPts val="2180"/>
              </a:spcBef>
              <a:tabLst>
                <a:tab pos="469265" algn="l"/>
              </a:tabLst>
            </a:pPr>
            <a:r>
              <a:rPr lang="fr-FR" sz="2400" spc="-955" dirty="0">
                <a:solidFill>
                  <a:srgbClr val="FFFFFF"/>
                </a:solidFill>
                <a:latin typeface="Wingdings"/>
                <a:cs typeface="Wingdings"/>
              </a:rPr>
              <a:t></a:t>
            </a:r>
            <a:r>
              <a:rPr lang="fr-FR" sz="2400" spc="-955" dirty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lang="fr-FR" sz="2400" b="1" dirty="0">
                <a:solidFill>
                  <a:srgbClr val="FFFFFF"/>
                </a:solidFill>
                <a:cs typeface="Century Gothic"/>
              </a:rPr>
              <a:t>Ces </a:t>
            </a:r>
            <a:r>
              <a:rPr lang="fr-FR" sz="2400" b="1" spc="-5" dirty="0">
                <a:solidFill>
                  <a:srgbClr val="FFFFFF"/>
                </a:solidFill>
                <a:cs typeface="Century Gothic"/>
              </a:rPr>
              <a:t>moments deviennent des moments </a:t>
            </a:r>
            <a:r>
              <a:rPr lang="fr-FR" sz="2400" b="1" dirty="0">
                <a:solidFill>
                  <a:srgbClr val="FFFFFF"/>
                </a:solidFill>
                <a:cs typeface="Century Gothic"/>
              </a:rPr>
              <a:t>familiers </a:t>
            </a:r>
            <a:r>
              <a:rPr lang="fr-FR" sz="2400" b="1" spc="-5" dirty="0">
                <a:solidFill>
                  <a:srgbClr val="FFFFFF"/>
                </a:solidFill>
                <a:cs typeface="Century Gothic"/>
              </a:rPr>
              <a:t>et  attendus de la vie de la</a:t>
            </a:r>
            <a:r>
              <a:rPr lang="fr-FR" sz="2400" b="1" spc="15" dirty="0">
                <a:solidFill>
                  <a:srgbClr val="FFFFFF"/>
                </a:solidFill>
                <a:cs typeface="Century Gothic"/>
              </a:rPr>
              <a:t> </a:t>
            </a:r>
            <a:r>
              <a:rPr lang="fr-FR" sz="2400" b="1" spc="-5" dirty="0">
                <a:solidFill>
                  <a:srgbClr val="FFFFFF"/>
                </a:solidFill>
                <a:cs typeface="Century Gothic"/>
              </a:rPr>
              <a:t>classe</a:t>
            </a:r>
            <a:r>
              <a:rPr lang="fr-FR" sz="2400" b="1" spc="-5" dirty="0" smtClean="0">
                <a:solidFill>
                  <a:srgbClr val="FFFFFF"/>
                </a:solidFill>
                <a:cs typeface="Century Gothic"/>
              </a:rPr>
              <a:t>.</a:t>
            </a:r>
            <a:endParaRPr lang="fr-FR" sz="2400" dirty="0">
              <a:cs typeface="Century Gothic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719454" y="5344567"/>
            <a:ext cx="926247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939"/>
              </a:spcBef>
              <a:tabLst>
                <a:tab pos="469265" algn="l"/>
              </a:tabLst>
            </a:pPr>
            <a:r>
              <a:rPr lang="fr-FR" sz="2400" spc="-955" dirty="0">
                <a:solidFill>
                  <a:srgbClr val="FFFFFF"/>
                </a:solidFill>
                <a:latin typeface="Wingdings"/>
                <a:cs typeface="Wingdings"/>
              </a:rPr>
              <a:t></a:t>
            </a:r>
            <a:r>
              <a:rPr lang="fr-FR" sz="2400" spc="-955" dirty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lang="fr-FR" sz="2400" b="1" dirty="0">
                <a:solidFill>
                  <a:srgbClr val="FFFFFF"/>
                </a:solidFill>
                <a:cs typeface="Century Gothic"/>
              </a:rPr>
              <a:t>Créer </a:t>
            </a:r>
            <a:r>
              <a:rPr lang="fr-FR" sz="2400" b="1" spc="-5" dirty="0">
                <a:solidFill>
                  <a:srgbClr val="FFFFFF"/>
                </a:solidFill>
                <a:cs typeface="Century Gothic"/>
              </a:rPr>
              <a:t>un environnement propice aux</a:t>
            </a:r>
            <a:r>
              <a:rPr lang="fr-FR" sz="2400" b="1" spc="-40" dirty="0">
                <a:solidFill>
                  <a:srgbClr val="FFFFFF"/>
                </a:solidFill>
                <a:cs typeface="Century Gothic"/>
              </a:rPr>
              <a:t> </a:t>
            </a:r>
            <a:r>
              <a:rPr lang="fr-FR" sz="2400" b="1" spc="-5" dirty="0">
                <a:solidFill>
                  <a:srgbClr val="FFFFFF"/>
                </a:solidFill>
                <a:cs typeface="Century Gothic"/>
              </a:rPr>
              <a:t>échanges</a:t>
            </a:r>
            <a:r>
              <a:rPr lang="fr-FR" sz="2400" b="1" spc="-5" dirty="0" smtClean="0">
                <a:solidFill>
                  <a:srgbClr val="FFFFFF"/>
                </a:solidFill>
                <a:cs typeface="Century Gothic"/>
              </a:rPr>
              <a:t>.</a:t>
            </a:r>
            <a:endParaRPr lang="fr-FR" sz="2400" dirty="0">
              <a:cs typeface="Century Gothic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719454" y="6285791"/>
            <a:ext cx="956727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2020"/>
              </a:spcBef>
              <a:tabLst>
                <a:tab pos="469265" algn="l"/>
              </a:tabLst>
            </a:pPr>
            <a:r>
              <a:rPr lang="fr-FR" sz="2400" spc="-955" dirty="0">
                <a:solidFill>
                  <a:srgbClr val="FFFFFF"/>
                </a:solidFill>
                <a:latin typeface="Wingdings"/>
                <a:cs typeface="Wingdings"/>
              </a:rPr>
              <a:t></a:t>
            </a:r>
            <a:r>
              <a:rPr lang="fr-FR" sz="2400" spc="-955" dirty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lang="fr-FR" sz="2400" b="1" spc="-5" dirty="0">
                <a:solidFill>
                  <a:srgbClr val="FFFFFF"/>
                </a:solidFill>
                <a:cs typeface="Century Gothic"/>
              </a:rPr>
              <a:t>Développer des capacités d’écoute et</a:t>
            </a:r>
            <a:r>
              <a:rPr lang="fr-FR" sz="2400" b="1" spc="30" dirty="0">
                <a:solidFill>
                  <a:srgbClr val="FFFFFF"/>
                </a:solidFill>
                <a:cs typeface="Century Gothic"/>
              </a:rPr>
              <a:t> </a:t>
            </a:r>
            <a:r>
              <a:rPr lang="fr-FR" sz="2400" b="1" spc="-5" dirty="0">
                <a:solidFill>
                  <a:srgbClr val="FFFFFF"/>
                </a:solidFill>
                <a:cs typeface="Century Gothic"/>
              </a:rPr>
              <a:t>d’attention</a:t>
            </a:r>
            <a:endParaRPr lang="fr-FR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  <p:bldP spid="20" grpId="0"/>
      <p:bldP spid="21" grpId="0"/>
      <p:bldP spid="2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5266112" y="1379913"/>
            <a:ext cx="174567" cy="52785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2"/>
          <p:cNvSpPr txBox="1"/>
          <p:nvPr/>
        </p:nvSpPr>
        <p:spPr>
          <a:xfrm>
            <a:off x="91497" y="755559"/>
            <a:ext cx="10698363" cy="952312"/>
          </a:xfrm>
          <a:prstGeom prst="rect">
            <a:avLst/>
          </a:prstGeom>
        </p:spPr>
        <p:txBody>
          <a:bodyPr vert="horz" wrap="square" lIns="0" tIns="76200" rIns="0" bIns="0" rtlCol="0">
            <a:spAutoFit/>
          </a:bodyPr>
          <a:lstStyle/>
          <a:p>
            <a:pPr marL="12700" marR="408940">
              <a:lnSpc>
                <a:spcPct val="79200"/>
              </a:lnSpc>
              <a:spcBef>
                <a:spcPts val="600"/>
              </a:spcBef>
            </a:pPr>
            <a:r>
              <a:rPr sz="3600" b="1" dirty="0">
                <a:latin typeface="Century Gothic"/>
                <a:cs typeface="Century Gothic"/>
              </a:rPr>
              <a:t>La formation </a:t>
            </a:r>
            <a:r>
              <a:rPr sz="3600" b="1" spc="-5" dirty="0">
                <a:latin typeface="Century Gothic"/>
                <a:cs typeface="Century Gothic"/>
              </a:rPr>
              <a:t>et </a:t>
            </a:r>
            <a:r>
              <a:rPr sz="3600" b="1" dirty="0">
                <a:latin typeface="Century Gothic"/>
                <a:cs typeface="Century Gothic"/>
              </a:rPr>
              <a:t>l’accompagnement </a:t>
            </a:r>
            <a:r>
              <a:rPr sz="3600" b="1" spc="-5" dirty="0">
                <a:latin typeface="Century Gothic"/>
                <a:cs typeface="Century Gothic"/>
              </a:rPr>
              <a:t>des équipes pédagogiques  auront pour </a:t>
            </a:r>
            <a:r>
              <a:rPr sz="3600" b="1" spc="-5" dirty="0" err="1">
                <a:latin typeface="Century Gothic"/>
                <a:cs typeface="Century Gothic"/>
              </a:rPr>
              <a:t>objectifs</a:t>
            </a:r>
            <a:r>
              <a:rPr sz="3600" b="1" spc="5" dirty="0">
                <a:latin typeface="Century Gothic"/>
                <a:cs typeface="Century Gothic"/>
              </a:rPr>
              <a:t> </a:t>
            </a:r>
            <a:r>
              <a:rPr sz="3600" b="1" dirty="0" smtClean="0">
                <a:latin typeface="Century Gothic"/>
                <a:cs typeface="Century Gothic"/>
              </a:rPr>
              <a:t>:</a:t>
            </a:r>
            <a:endParaRPr lang="fr-FR" sz="3600" b="1" dirty="0" smtClean="0">
              <a:latin typeface="Century Gothic"/>
              <a:cs typeface="Century Gothic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666749" y="2246594"/>
            <a:ext cx="8893175" cy="6758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69265" marR="64135" indent="-457200">
              <a:lnSpc>
                <a:spcPct val="79200"/>
              </a:lnSpc>
              <a:spcBef>
                <a:spcPts val="1995"/>
              </a:spcBef>
              <a:tabLst>
                <a:tab pos="469265" algn="l"/>
              </a:tabLst>
            </a:pPr>
            <a:r>
              <a:rPr lang="fr-FR" sz="2400" spc="-805" dirty="0">
                <a:solidFill>
                  <a:srgbClr val="FFFFFF"/>
                </a:solidFill>
                <a:latin typeface="Wingdings"/>
                <a:cs typeface="Wingdings"/>
              </a:rPr>
              <a:t></a:t>
            </a:r>
            <a:r>
              <a:rPr lang="fr-FR" sz="2400" spc="-805" dirty="0">
                <a:solidFill>
                  <a:srgbClr val="FFFFFF"/>
                </a:solidFill>
                <a:latin typeface="Times New Roman"/>
                <a:cs typeface="Times New Roman"/>
              </a:rPr>
              <a:t>	 </a:t>
            </a:r>
            <a:r>
              <a:rPr lang="fr-FR" sz="2400" b="1" dirty="0">
                <a:solidFill>
                  <a:srgbClr val="FFFFFF"/>
                </a:solidFill>
                <a:cs typeface="Times New Roman"/>
              </a:rPr>
              <a:t> Le</a:t>
            </a:r>
            <a:r>
              <a:rPr lang="fr-FR" sz="2400" b="1" dirty="0">
                <a:solidFill>
                  <a:srgbClr val="FFFFFF"/>
                </a:solidFill>
                <a:cs typeface="Century Gothic"/>
              </a:rPr>
              <a:t> </a:t>
            </a:r>
            <a:r>
              <a:rPr lang="fr-FR" sz="2400" b="1" spc="-5" dirty="0">
                <a:solidFill>
                  <a:srgbClr val="FFFFFF"/>
                </a:solidFill>
                <a:cs typeface="Century Gothic"/>
              </a:rPr>
              <a:t>développement d'attitudes positives </a:t>
            </a:r>
            <a:r>
              <a:rPr lang="fr-FR" sz="2400" b="1" dirty="0">
                <a:solidFill>
                  <a:srgbClr val="FFFFFF"/>
                </a:solidFill>
                <a:cs typeface="Century Gothic"/>
              </a:rPr>
              <a:t>à </a:t>
            </a:r>
            <a:r>
              <a:rPr lang="fr-FR" sz="2400" b="1" spc="-5" dirty="0">
                <a:solidFill>
                  <a:srgbClr val="FFFFFF"/>
                </a:solidFill>
                <a:cs typeface="Century Gothic"/>
              </a:rPr>
              <a:t>l'égard </a:t>
            </a:r>
            <a:r>
              <a:rPr lang="fr-FR" sz="2400" b="1" dirty="0">
                <a:solidFill>
                  <a:srgbClr val="FFFFFF"/>
                </a:solidFill>
                <a:cs typeface="Century Gothic"/>
              </a:rPr>
              <a:t>de </a:t>
            </a:r>
            <a:r>
              <a:rPr lang="fr-FR" sz="2400" b="1" spc="-5" dirty="0">
                <a:solidFill>
                  <a:srgbClr val="FFFFFF"/>
                </a:solidFill>
                <a:cs typeface="Century Gothic"/>
              </a:rPr>
              <a:t>la </a:t>
            </a:r>
            <a:r>
              <a:rPr lang="fr-FR" sz="2400" b="1" dirty="0">
                <a:solidFill>
                  <a:srgbClr val="FFFFFF"/>
                </a:solidFill>
                <a:cs typeface="Century Gothic"/>
              </a:rPr>
              <a:t>diversité  </a:t>
            </a:r>
            <a:r>
              <a:rPr lang="fr-FR" sz="2400" b="1" spc="-5" dirty="0">
                <a:solidFill>
                  <a:srgbClr val="FFFFFF"/>
                </a:solidFill>
                <a:cs typeface="Century Gothic"/>
              </a:rPr>
              <a:t>linguistique (curiosité, accueil </a:t>
            </a:r>
            <a:r>
              <a:rPr lang="fr-FR" sz="2400" b="1" dirty="0">
                <a:solidFill>
                  <a:srgbClr val="FFFFFF"/>
                </a:solidFill>
                <a:cs typeface="Century Gothic"/>
              </a:rPr>
              <a:t>de </a:t>
            </a:r>
            <a:r>
              <a:rPr lang="fr-FR" sz="2400" b="1" spc="-5" dirty="0">
                <a:solidFill>
                  <a:srgbClr val="FFFFFF"/>
                </a:solidFill>
                <a:cs typeface="Century Gothic"/>
              </a:rPr>
              <a:t>la diversité)</a:t>
            </a:r>
            <a:r>
              <a:rPr lang="fr-FR" sz="2400" b="1" spc="-15" dirty="0">
                <a:solidFill>
                  <a:srgbClr val="FFFFFF"/>
                </a:solidFill>
                <a:cs typeface="Century Gothic"/>
              </a:rPr>
              <a:t> </a:t>
            </a:r>
            <a:endParaRPr lang="fr-FR" sz="2400" dirty="0">
              <a:cs typeface="Century Gothic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644524" y="3261243"/>
            <a:ext cx="9731375" cy="6758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69265" marR="149225" indent="-457200">
              <a:lnSpc>
                <a:spcPct val="79200"/>
              </a:lnSpc>
              <a:spcBef>
                <a:spcPts val="2000"/>
              </a:spcBef>
              <a:tabLst>
                <a:tab pos="469265" algn="l"/>
              </a:tabLst>
            </a:pPr>
            <a:r>
              <a:rPr lang="fr-FR" sz="2400" spc="-805" dirty="0">
                <a:solidFill>
                  <a:srgbClr val="FFFFFF"/>
                </a:solidFill>
                <a:latin typeface="Wingdings"/>
                <a:cs typeface="Wingdings"/>
              </a:rPr>
              <a:t></a:t>
            </a:r>
            <a:r>
              <a:rPr lang="fr-FR" sz="2400" spc="-805" dirty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lang="fr-FR" sz="2400" b="1" spc="-5" dirty="0">
                <a:solidFill>
                  <a:srgbClr val="FFFFFF"/>
                </a:solidFill>
                <a:cs typeface="Century Gothic"/>
              </a:rPr>
              <a:t>la découverte d'éléments linguistiques (lexique et structure) et  culturels adaptés aux élèves</a:t>
            </a:r>
            <a:r>
              <a:rPr lang="fr-FR" sz="2400" b="1" spc="5" dirty="0">
                <a:solidFill>
                  <a:srgbClr val="FFFFFF"/>
                </a:solidFill>
                <a:cs typeface="Century Gothic"/>
              </a:rPr>
              <a:t> </a:t>
            </a:r>
            <a:endParaRPr lang="fr-FR" sz="2400" dirty="0">
              <a:cs typeface="Century Gothic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622300" y="4083050"/>
            <a:ext cx="9753599" cy="18651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69265" marR="5080" indent="-457200">
              <a:lnSpc>
                <a:spcPct val="80000"/>
              </a:lnSpc>
              <a:spcBef>
                <a:spcPts val="2080"/>
              </a:spcBef>
              <a:tabLst>
                <a:tab pos="469265" algn="l"/>
              </a:tabLst>
            </a:pPr>
            <a:r>
              <a:rPr lang="fr-FR" sz="2400" spc="-805" dirty="0">
                <a:solidFill>
                  <a:srgbClr val="FFFFFF"/>
                </a:solidFill>
                <a:latin typeface="Wingdings"/>
                <a:cs typeface="Wingdings"/>
              </a:rPr>
              <a:t></a:t>
            </a:r>
            <a:r>
              <a:rPr lang="fr-FR" sz="2400" spc="-805" dirty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lang="fr-FR" sz="2400" b="1" spc="-5" dirty="0">
                <a:solidFill>
                  <a:srgbClr val="FFFFFF"/>
                </a:solidFill>
                <a:cs typeface="Century Gothic"/>
              </a:rPr>
              <a:t>l'ouverture aux sonorités des langues et la mise en œuvre </a:t>
            </a:r>
            <a:r>
              <a:rPr lang="fr-FR" sz="2400" b="1" dirty="0">
                <a:solidFill>
                  <a:srgbClr val="FFFFFF"/>
                </a:solidFill>
                <a:cs typeface="Century Gothic"/>
              </a:rPr>
              <a:t>de  </a:t>
            </a:r>
            <a:r>
              <a:rPr lang="fr-FR" sz="2400" b="1" spc="-5" dirty="0">
                <a:solidFill>
                  <a:srgbClr val="FFFFFF"/>
                </a:solidFill>
                <a:cs typeface="Century Gothic"/>
              </a:rPr>
              <a:t>pratiques soutenant l'apprentissage </a:t>
            </a:r>
            <a:r>
              <a:rPr lang="fr-FR" sz="2400" b="1" dirty="0">
                <a:solidFill>
                  <a:srgbClr val="FFFFFF"/>
                </a:solidFill>
                <a:cs typeface="Century Gothic"/>
              </a:rPr>
              <a:t>d'une </a:t>
            </a:r>
            <a:r>
              <a:rPr lang="fr-FR" sz="2400" b="1" spc="-5" dirty="0">
                <a:solidFill>
                  <a:srgbClr val="FFFFFF"/>
                </a:solidFill>
                <a:cs typeface="Century Gothic"/>
              </a:rPr>
              <a:t>LVE </a:t>
            </a:r>
            <a:r>
              <a:rPr lang="fr-FR" sz="2400" b="1" dirty="0">
                <a:solidFill>
                  <a:srgbClr val="FFFFFF"/>
                </a:solidFill>
                <a:cs typeface="Century Gothic"/>
              </a:rPr>
              <a:t>par </a:t>
            </a:r>
            <a:r>
              <a:rPr lang="fr-FR" sz="2400" b="1" spc="-5" dirty="0">
                <a:solidFill>
                  <a:srgbClr val="FFFFFF"/>
                </a:solidFill>
                <a:cs typeface="Century Gothic"/>
              </a:rPr>
              <a:t>la  </a:t>
            </a:r>
            <a:r>
              <a:rPr lang="fr-FR" sz="2400" b="1" dirty="0">
                <a:solidFill>
                  <a:srgbClr val="FFFFFF"/>
                </a:solidFill>
                <a:cs typeface="Century Gothic"/>
              </a:rPr>
              <a:t>mobilisation </a:t>
            </a:r>
            <a:r>
              <a:rPr lang="fr-FR" sz="2400" b="1" spc="-5" dirty="0">
                <a:solidFill>
                  <a:srgbClr val="FFFFFF"/>
                </a:solidFill>
                <a:cs typeface="Century Gothic"/>
              </a:rPr>
              <a:t>de </a:t>
            </a:r>
            <a:r>
              <a:rPr lang="fr-FR" sz="2400" b="1" dirty="0">
                <a:solidFill>
                  <a:srgbClr val="FFFFFF"/>
                </a:solidFill>
                <a:cs typeface="Century Gothic"/>
              </a:rPr>
              <a:t>stratégies (écoute, </a:t>
            </a:r>
            <a:r>
              <a:rPr lang="fr-FR" sz="2400" b="1" spc="-5" dirty="0">
                <a:solidFill>
                  <a:srgbClr val="FFFFFF"/>
                </a:solidFill>
                <a:cs typeface="Century Gothic"/>
              </a:rPr>
              <a:t>perception des </a:t>
            </a:r>
            <a:r>
              <a:rPr lang="fr-FR" sz="2400" b="1" dirty="0">
                <a:solidFill>
                  <a:srgbClr val="FFFFFF"/>
                </a:solidFill>
                <a:cs typeface="Century Gothic"/>
              </a:rPr>
              <a:t>sons </a:t>
            </a:r>
            <a:r>
              <a:rPr lang="fr-FR" sz="2400" b="1" spc="-5" dirty="0">
                <a:solidFill>
                  <a:srgbClr val="FFFFFF"/>
                </a:solidFill>
                <a:cs typeface="Century Gothic"/>
              </a:rPr>
              <a:t>et des  intonations, reproduction </a:t>
            </a:r>
            <a:r>
              <a:rPr lang="fr-FR" sz="2400" b="1" dirty="0">
                <a:solidFill>
                  <a:srgbClr val="FFFFFF"/>
                </a:solidFill>
                <a:cs typeface="Century Gothic"/>
              </a:rPr>
              <a:t>de </a:t>
            </a:r>
            <a:r>
              <a:rPr lang="fr-FR" sz="2400" b="1" spc="-5" dirty="0">
                <a:solidFill>
                  <a:srgbClr val="FFFFFF"/>
                </a:solidFill>
                <a:cs typeface="Century Gothic"/>
              </a:rPr>
              <a:t>sonorités en apprenant </a:t>
            </a:r>
            <a:r>
              <a:rPr lang="fr-FR" sz="2400" b="1" dirty="0">
                <a:solidFill>
                  <a:srgbClr val="FFFFFF"/>
                </a:solidFill>
                <a:cs typeface="Century Gothic"/>
              </a:rPr>
              <a:t>à </a:t>
            </a:r>
            <a:r>
              <a:rPr lang="fr-FR" sz="2400" b="1" spc="-5" dirty="0">
                <a:solidFill>
                  <a:srgbClr val="FFFFFF"/>
                </a:solidFill>
                <a:cs typeface="Century Gothic"/>
              </a:rPr>
              <a:t>contrôler  </a:t>
            </a:r>
            <a:r>
              <a:rPr lang="fr-FR" sz="2400" b="1" dirty="0">
                <a:solidFill>
                  <a:srgbClr val="FFFFFF"/>
                </a:solidFill>
                <a:cs typeface="Century Gothic"/>
              </a:rPr>
              <a:t>ses </a:t>
            </a:r>
            <a:r>
              <a:rPr lang="fr-FR" sz="2400" b="1" spc="-5" dirty="0">
                <a:solidFill>
                  <a:srgbClr val="FFFFFF"/>
                </a:solidFill>
                <a:cs typeface="Century Gothic"/>
              </a:rPr>
              <a:t>organes phonatoires, </a:t>
            </a:r>
            <a:r>
              <a:rPr lang="fr-FR" sz="2400" b="1" dirty="0">
                <a:solidFill>
                  <a:srgbClr val="FFFFFF"/>
                </a:solidFill>
                <a:cs typeface="Century Gothic"/>
              </a:rPr>
              <a:t>remobilisation </a:t>
            </a:r>
            <a:r>
              <a:rPr lang="fr-FR" sz="2400" b="1" spc="-5" dirty="0">
                <a:solidFill>
                  <a:srgbClr val="FFFFFF"/>
                </a:solidFill>
                <a:cs typeface="Century Gothic"/>
              </a:rPr>
              <a:t>et </a:t>
            </a:r>
            <a:r>
              <a:rPr lang="fr-FR" sz="2400" b="1" dirty="0">
                <a:solidFill>
                  <a:srgbClr val="FFFFFF"/>
                </a:solidFill>
                <a:cs typeface="Century Gothic"/>
              </a:rPr>
              <a:t>réutilisation  </a:t>
            </a:r>
            <a:r>
              <a:rPr lang="fr-FR" sz="2400" b="1" spc="-5" dirty="0">
                <a:solidFill>
                  <a:srgbClr val="FFFFFF"/>
                </a:solidFill>
                <a:cs typeface="Century Gothic"/>
              </a:rPr>
              <a:t>d'éléments déjà </a:t>
            </a:r>
            <a:r>
              <a:rPr lang="fr-FR" sz="2400" b="1" dirty="0">
                <a:solidFill>
                  <a:srgbClr val="FFFFFF"/>
                </a:solidFill>
                <a:cs typeface="Century Gothic"/>
              </a:rPr>
              <a:t>connus)</a:t>
            </a:r>
            <a:r>
              <a:rPr lang="fr-FR" sz="2400" b="1" spc="5" dirty="0">
                <a:solidFill>
                  <a:srgbClr val="FFFFFF"/>
                </a:solidFill>
                <a:cs typeface="Century Gothic"/>
              </a:rPr>
              <a:t> </a:t>
            </a:r>
            <a:r>
              <a:rPr lang="fr-FR" sz="2400" b="1" dirty="0" smtClean="0">
                <a:solidFill>
                  <a:srgbClr val="FFFFFF"/>
                </a:solidFill>
                <a:cs typeface="Century Gothic"/>
              </a:rPr>
              <a:t>;</a:t>
            </a:r>
          </a:p>
        </p:txBody>
      </p:sp>
      <p:sp>
        <p:nvSpPr>
          <p:cNvPr id="29" name="Rectangle 28"/>
          <p:cNvSpPr/>
          <p:nvPr/>
        </p:nvSpPr>
        <p:spPr>
          <a:xfrm>
            <a:off x="622300" y="6166268"/>
            <a:ext cx="9525000" cy="9675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69265" marR="548005" indent="-457200">
              <a:lnSpc>
                <a:spcPct val="79200"/>
              </a:lnSpc>
              <a:spcBef>
                <a:spcPts val="2000"/>
              </a:spcBef>
              <a:tabLst>
                <a:tab pos="469265" algn="l"/>
              </a:tabLst>
            </a:pPr>
            <a:r>
              <a:rPr lang="fr-FR" sz="2400" spc="-805" dirty="0">
                <a:solidFill>
                  <a:srgbClr val="FFFFFF"/>
                </a:solidFill>
                <a:latin typeface="Wingdings"/>
                <a:cs typeface="Wingdings"/>
              </a:rPr>
              <a:t></a:t>
            </a:r>
            <a:r>
              <a:rPr lang="fr-FR" sz="2400" spc="-805" dirty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lang="fr-FR" sz="2400" b="1" spc="-5" dirty="0">
                <a:solidFill>
                  <a:srgbClr val="FFFFFF"/>
                </a:solidFill>
                <a:cs typeface="Century Gothic"/>
              </a:rPr>
              <a:t>l'émergence d'une conscience des langues (observer </a:t>
            </a:r>
            <a:r>
              <a:rPr lang="fr-FR" sz="2400" b="1" dirty="0">
                <a:solidFill>
                  <a:srgbClr val="FFFFFF"/>
                </a:solidFill>
                <a:cs typeface="Century Gothic"/>
              </a:rPr>
              <a:t>les  </a:t>
            </a:r>
            <a:r>
              <a:rPr lang="fr-FR" sz="2400" b="1" spc="-5" dirty="0">
                <a:solidFill>
                  <a:srgbClr val="FFFFFF"/>
                </a:solidFill>
                <a:cs typeface="Century Gothic"/>
              </a:rPr>
              <a:t>langues, percevoir </a:t>
            </a:r>
            <a:r>
              <a:rPr lang="fr-FR" sz="2400" b="1" dirty="0">
                <a:solidFill>
                  <a:srgbClr val="FFFFFF"/>
                </a:solidFill>
                <a:cs typeface="Century Gothic"/>
              </a:rPr>
              <a:t>leurs </a:t>
            </a:r>
            <a:r>
              <a:rPr lang="fr-FR" sz="2400" b="1" spc="-5" dirty="0">
                <a:solidFill>
                  <a:srgbClr val="FFFFFF"/>
                </a:solidFill>
                <a:cs typeface="Century Gothic"/>
              </a:rPr>
              <a:t>régularités, </a:t>
            </a:r>
            <a:r>
              <a:rPr lang="fr-FR" sz="2400" b="1" dirty="0">
                <a:solidFill>
                  <a:srgbClr val="FFFFFF"/>
                </a:solidFill>
                <a:cs typeface="Century Gothic"/>
              </a:rPr>
              <a:t>leurs </a:t>
            </a:r>
            <a:r>
              <a:rPr lang="fr-FR" sz="2400" b="1" spc="-5" dirty="0">
                <a:solidFill>
                  <a:srgbClr val="FFFFFF"/>
                </a:solidFill>
                <a:cs typeface="Century Gothic"/>
              </a:rPr>
              <a:t>ressemblances et  </a:t>
            </a:r>
            <a:r>
              <a:rPr lang="fr-FR" sz="2400" b="1" dirty="0">
                <a:solidFill>
                  <a:srgbClr val="FFFFFF"/>
                </a:solidFill>
                <a:cs typeface="Century Gothic"/>
              </a:rPr>
              <a:t>leurs</a:t>
            </a:r>
            <a:r>
              <a:rPr lang="fr-FR" sz="2400" b="1" spc="-5" dirty="0">
                <a:solidFill>
                  <a:srgbClr val="FFFFFF"/>
                </a:solidFill>
                <a:cs typeface="Century Gothic"/>
              </a:rPr>
              <a:t> différences).</a:t>
            </a:r>
            <a:endParaRPr lang="fr-FR" sz="2400" dirty="0">
              <a:cs typeface="Century Gothic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7" grpId="0"/>
      <p:bldP spid="28" grpId="0"/>
      <p:bldP spid="2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5249486" y="1583573"/>
            <a:ext cx="182879" cy="6026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165100" y="395381"/>
            <a:ext cx="8991599" cy="1428404"/>
          </a:xfrm>
          <a:prstGeom prst="rect">
            <a:avLst/>
          </a:prstGeom>
        </p:spPr>
        <p:txBody>
          <a:bodyPr vert="horz" wrap="square" lIns="0" tIns="39370" rIns="0" bIns="0" rtlCol="0">
            <a:spAutoFit/>
          </a:bodyPr>
          <a:lstStyle/>
          <a:p>
            <a:pPr marL="10795" marR="5080" indent="-3810" algn="ctr">
              <a:lnSpc>
                <a:spcPct val="93700"/>
              </a:lnSpc>
              <a:spcBef>
                <a:spcPts val="310"/>
              </a:spcBef>
            </a:pPr>
            <a:r>
              <a:rPr sz="3200" b="1" dirty="0">
                <a:solidFill>
                  <a:schemeClr val="tx1"/>
                </a:solidFill>
              </a:rPr>
              <a:t>Mettre </a:t>
            </a:r>
            <a:r>
              <a:rPr sz="3200" b="1" spc="-5" dirty="0">
                <a:solidFill>
                  <a:schemeClr val="tx1"/>
                </a:solidFill>
              </a:rPr>
              <a:t>en œuvre au </a:t>
            </a:r>
            <a:r>
              <a:rPr sz="3200" b="1" dirty="0">
                <a:solidFill>
                  <a:schemeClr val="tx1"/>
                </a:solidFill>
              </a:rPr>
              <a:t>sein </a:t>
            </a:r>
            <a:r>
              <a:rPr sz="3200" b="1" spc="-5" dirty="0">
                <a:solidFill>
                  <a:schemeClr val="tx1"/>
                </a:solidFill>
              </a:rPr>
              <a:t>de </a:t>
            </a:r>
            <a:r>
              <a:rPr sz="3200" b="1" dirty="0">
                <a:solidFill>
                  <a:schemeClr val="tx1"/>
                </a:solidFill>
              </a:rPr>
              <a:t>la </a:t>
            </a:r>
            <a:r>
              <a:rPr sz="3200" b="1" spc="-5" dirty="0">
                <a:solidFill>
                  <a:schemeClr val="tx1"/>
                </a:solidFill>
              </a:rPr>
              <a:t>classe une  démarche pédagogique </a:t>
            </a:r>
            <a:r>
              <a:rPr sz="3200" b="1" dirty="0">
                <a:solidFill>
                  <a:schemeClr val="tx1"/>
                </a:solidFill>
              </a:rPr>
              <a:t>respectueuse</a:t>
            </a:r>
            <a:r>
              <a:rPr sz="3200" b="1" spc="-45" dirty="0">
                <a:solidFill>
                  <a:schemeClr val="tx1"/>
                </a:solidFill>
              </a:rPr>
              <a:t> </a:t>
            </a:r>
            <a:r>
              <a:rPr sz="3200" b="1" spc="-5" dirty="0">
                <a:solidFill>
                  <a:schemeClr val="tx1"/>
                </a:solidFill>
              </a:rPr>
              <a:t>du  développement du </a:t>
            </a:r>
            <a:r>
              <a:rPr sz="3200" b="1" dirty="0">
                <a:solidFill>
                  <a:schemeClr val="tx1"/>
                </a:solidFill>
              </a:rPr>
              <a:t>jeune</a:t>
            </a:r>
            <a:r>
              <a:rPr sz="3200" b="1" spc="-10" dirty="0">
                <a:solidFill>
                  <a:schemeClr val="tx1"/>
                </a:solidFill>
              </a:rPr>
              <a:t> </a:t>
            </a:r>
            <a:r>
              <a:rPr sz="3200" b="1" spc="-5" dirty="0">
                <a:solidFill>
                  <a:schemeClr val="tx1"/>
                </a:solidFill>
              </a:rPr>
              <a:t>élève</a:t>
            </a:r>
          </a:p>
        </p:txBody>
      </p:sp>
      <p:sp>
        <p:nvSpPr>
          <p:cNvPr id="21" name="object 21"/>
          <p:cNvSpPr/>
          <p:nvPr/>
        </p:nvSpPr>
        <p:spPr>
          <a:xfrm>
            <a:off x="1745672" y="6729152"/>
            <a:ext cx="149629" cy="47798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 txBox="1"/>
          <p:nvPr/>
        </p:nvSpPr>
        <p:spPr>
          <a:xfrm>
            <a:off x="387984" y="2037077"/>
            <a:ext cx="10305416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218440" algn="ctr">
              <a:lnSpc>
                <a:spcPct val="100000"/>
              </a:lnSpc>
              <a:spcBef>
                <a:spcPts val="100"/>
              </a:spcBef>
            </a:pPr>
            <a:r>
              <a:rPr sz="3200" b="1" dirty="0">
                <a:solidFill>
                  <a:srgbClr val="3366FF"/>
                </a:solidFill>
                <a:latin typeface="Century Gothic"/>
                <a:cs typeface="Century Gothic"/>
              </a:rPr>
              <a:t>Comment faire ? </a:t>
            </a:r>
            <a:r>
              <a:rPr sz="3200" b="1" dirty="0" err="1">
                <a:solidFill>
                  <a:srgbClr val="3366FF"/>
                </a:solidFill>
                <a:latin typeface="Century Gothic"/>
                <a:cs typeface="Century Gothic"/>
              </a:rPr>
              <a:t>Quand</a:t>
            </a:r>
            <a:r>
              <a:rPr sz="3200" b="1" spc="-25" dirty="0">
                <a:solidFill>
                  <a:srgbClr val="3366FF"/>
                </a:solidFill>
                <a:latin typeface="Century Gothic"/>
                <a:cs typeface="Century Gothic"/>
              </a:rPr>
              <a:t> </a:t>
            </a:r>
            <a:r>
              <a:rPr sz="3200" b="1" dirty="0" smtClean="0">
                <a:solidFill>
                  <a:srgbClr val="3366FF"/>
                </a:solidFill>
                <a:latin typeface="Century Gothic"/>
                <a:cs typeface="Century Gothic"/>
              </a:rPr>
              <a:t>?</a:t>
            </a:r>
            <a:endParaRPr sz="3200" dirty="0">
              <a:latin typeface="Century Gothic"/>
              <a:cs typeface="Century Gothic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34266" y="3967519"/>
            <a:ext cx="10194033" cy="11998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69900" marR="1596390" indent="-457200">
              <a:lnSpc>
                <a:spcPct val="78900"/>
              </a:lnSpc>
              <a:spcBef>
                <a:spcPts val="2000"/>
              </a:spcBef>
              <a:tabLst>
                <a:tab pos="469265" algn="l"/>
              </a:tabLst>
            </a:pPr>
            <a:r>
              <a:rPr lang="fr-FR" sz="2000" spc="-755" dirty="0">
                <a:solidFill>
                  <a:srgbClr val="3366FF"/>
                </a:solidFill>
                <a:latin typeface="Wingdings"/>
                <a:cs typeface="Wingdings"/>
              </a:rPr>
              <a:t></a:t>
            </a:r>
            <a:r>
              <a:rPr lang="fr-FR" sz="2000" spc="-755" dirty="0">
                <a:solidFill>
                  <a:srgbClr val="3366FF"/>
                </a:solidFill>
                <a:latin typeface="Times New Roman"/>
                <a:cs typeface="Times New Roman"/>
              </a:rPr>
              <a:t>	</a:t>
            </a:r>
            <a:r>
              <a:rPr lang="fr-FR" sz="2000" b="1" spc="-5" dirty="0">
                <a:solidFill>
                  <a:srgbClr val="3366FF"/>
                </a:solidFill>
                <a:cs typeface="Century Gothic"/>
              </a:rPr>
              <a:t>Apprendre en jouant </a:t>
            </a:r>
            <a:r>
              <a:rPr lang="fr-FR" sz="2000" b="1" spc="-5" dirty="0">
                <a:solidFill>
                  <a:srgbClr val="FFFFFF"/>
                </a:solidFill>
                <a:cs typeface="Century Gothic"/>
              </a:rPr>
              <a:t>pour engager les élèves dans le </a:t>
            </a:r>
            <a:r>
              <a:rPr lang="fr-FR" sz="2000" b="1" spc="-5" dirty="0" smtClean="0">
                <a:solidFill>
                  <a:srgbClr val="FFFFFF"/>
                </a:solidFill>
                <a:cs typeface="Century Gothic"/>
              </a:rPr>
              <a:t> développement </a:t>
            </a:r>
            <a:r>
              <a:rPr lang="fr-FR" sz="2000" b="1" spc="-5" dirty="0">
                <a:solidFill>
                  <a:srgbClr val="FFFFFF"/>
                </a:solidFill>
                <a:cs typeface="Century Gothic"/>
              </a:rPr>
              <a:t>de productions orales</a:t>
            </a:r>
            <a:r>
              <a:rPr lang="fr-FR" sz="2000" b="1" spc="15" dirty="0">
                <a:solidFill>
                  <a:srgbClr val="FFFFFF"/>
                </a:solidFill>
                <a:cs typeface="Century Gothic"/>
              </a:rPr>
              <a:t> </a:t>
            </a:r>
            <a:r>
              <a:rPr lang="fr-FR" sz="2000" b="1" spc="-5" dirty="0">
                <a:solidFill>
                  <a:srgbClr val="FFFFFF"/>
                </a:solidFill>
                <a:cs typeface="Century Gothic"/>
              </a:rPr>
              <a:t>simples.</a:t>
            </a:r>
            <a:endParaRPr lang="fr-FR" sz="2000" dirty="0">
              <a:cs typeface="Century Gothic"/>
            </a:endParaRPr>
          </a:p>
          <a:p>
            <a:pPr marL="927100" marR="85090" indent="-457200" algn="just">
              <a:lnSpc>
                <a:spcPct val="78400"/>
              </a:lnSpc>
              <a:spcBef>
                <a:spcPts val="1100"/>
              </a:spcBef>
            </a:pPr>
            <a:r>
              <a:rPr lang="fr-FR" sz="2000" spc="-660" dirty="0">
                <a:solidFill>
                  <a:srgbClr val="FFFFFF"/>
                </a:solidFill>
                <a:latin typeface="Wingdings"/>
                <a:cs typeface="Wingdings"/>
              </a:rPr>
              <a:t></a:t>
            </a:r>
            <a:r>
              <a:rPr lang="fr-FR" sz="2000" spc="1839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lang="fr-FR" sz="2000" b="1" dirty="0">
                <a:solidFill>
                  <a:srgbClr val="FFFFFF"/>
                </a:solidFill>
                <a:cs typeface="Century Gothic"/>
              </a:rPr>
              <a:t>Proposer </a:t>
            </a:r>
            <a:r>
              <a:rPr lang="fr-FR" sz="2000" b="1" spc="-5" dirty="0">
                <a:solidFill>
                  <a:srgbClr val="FFFFFF"/>
                </a:solidFill>
                <a:cs typeface="Century Gothic"/>
              </a:rPr>
              <a:t>des </a:t>
            </a:r>
            <a:r>
              <a:rPr lang="fr-FR" sz="2000" b="1" dirty="0">
                <a:solidFill>
                  <a:srgbClr val="FFFFFF"/>
                </a:solidFill>
                <a:cs typeface="Century Gothic"/>
              </a:rPr>
              <a:t>jeux </a:t>
            </a:r>
            <a:r>
              <a:rPr lang="fr-FR" sz="2000" b="1" spc="-5" dirty="0">
                <a:solidFill>
                  <a:srgbClr val="FFFFFF"/>
                </a:solidFill>
                <a:cs typeface="Century Gothic"/>
              </a:rPr>
              <a:t>divers </a:t>
            </a:r>
            <a:r>
              <a:rPr lang="fr-FR" sz="2000" b="1" dirty="0">
                <a:solidFill>
                  <a:srgbClr val="FFFFFF"/>
                </a:solidFill>
                <a:cs typeface="Century Gothic"/>
              </a:rPr>
              <a:t>: jeux </a:t>
            </a:r>
            <a:r>
              <a:rPr lang="fr-FR" sz="2000" b="1" spc="-5" dirty="0">
                <a:solidFill>
                  <a:srgbClr val="FFFFFF"/>
                </a:solidFill>
                <a:cs typeface="Century Gothic"/>
              </a:rPr>
              <a:t>de doigts, de </a:t>
            </a:r>
            <a:r>
              <a:rPr lang="fr-FR" sz="2000" b="1" dirty="0">
                <a:solidFill>
                  <a:srgbClr val="FFFFFF"/>
                </a:solidFill>
                <a:cs typeface="Century Gothic"/>
              </a:rPr>
              <a:t>rondes, jeux </a:t>
            </a:r>
            <a:r>
              <a:rPr lang="fr-FR" sz="2000" b="1" spc="-5" dirty="0">
                <a:solidFill>
                  <a:srgbClr val="FFFFFF"/>
                </a:solidFill>
                <a:cs typeface="Century Gothic"/>
              </a:rPr>
              <a:t>dansés, </a:t>
            </a:r>
            <a:r>
              <a:rPr lang="fr-FR" sz="2000" b="1" dirty="0">
                <a:solidFill>
                  <a:srgbClr val="FFFFFF"/>
                </a:solidFill>
                <a:cs typeface="Century Gothic"/>
              </a:rPr>
              <a:t>jeux  de </a:t>
            </a:r>
            <a:r>
              <a:rPr lang="fr-FR" sz="2000" b="1" spc="-5" dirty="0">
                <a:solidFill>
                  <a:srgbClr val="FFFFFF"/>
                </a:solidFill>
                <a:cs typeface="Century Gothic"/>
              </a:rPr>
              <a:t>mimes, jeux </a:t>
            </a:r>
            <a:r>
              <a:rPr lang="fr-FR" sz="2000" b="1" dirty="0">
                <a:solidFill>
                  <a:srgbClr val="FFFFFF"/>
                </a:solidFill>
                <a:cs typeface="Century Gothic"/>
              </a:rPr>
              <a:t>de</a:t>
            </a:r>
            <a:r>
              <a:rPr lang="fr-FR" sz="2000" b="1" spc="5" dirty="0">
                <a:solidFill>
                  <a:srgbClr val="FFFFFF"/>
                </a:solidFill>
                <a:cs typeface="Century Gothic"/>
              </a:rPr>
              <a:t> </a:t>
            </a:r>
            <a:r>
              <a:rPr lang="fr-FR" sz="2000" b="1" spc="-5" dirty="0">
                <a:solidFill>
                  <a:srgbClr val="FFFFFF"/>
                </a:solidFill>
                <a:cs typeface="Century Gothic"/>
              </a:rPr>
              <a:t>cours</a:t>
            </a:r>
            <a:r>
              <a:rPr lang="fr-FR" sz="2000" b="1" spc="-5" dirty="0" smtClean="0">
                <a:solidFill>
                  <a:srgbClr val="FFFFFF"/>
                </a:solidFill>
                <a:cs typeface="Century Gothic"/>
              </a:rPr>
              <a:t>…</a:t>
            </a:r>
            <a:endParaRPr lang="fr-FR" sz="2000" dirty="0">
              <a:cs typeface="Century Gothic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87984" y="5276124"/>
            <a:ext cx="9987916" cy="17785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69900" marR="317500" indent="-457200" algn="just">
              <a:lnSpc>
                <a:spcPct val="81100"/>
              </a:lnSpc>
            </a:pPr>
            <a:r>
              <a:rPr lang="fr-FR" sz="2000" spc="-755" dirty="0">
                <a:solidFill>
                  <a:srgbClr val="3366FF"/>
                </a:solidFill>
                <a:latin typeface="Wingdings"/>
                <a:cs typeface="Wingdings"/>
              </a:rPr>
              <a:t></a:t>
            </a:r>
            <a:r>
              <a:rPr lang="fr-FR" sz="2000" spc="1655" dirty="0">
                <a:solidFill>
                  <a:srgbClr val="3366FF"/>
                </a:solidFill>
                <a:latin typeface="Times New Roman"/>
                <a:cs typeface="Times New Roman"/>
              </a:rPr>
              <a:t> </a:t>
            </a:r>
            <a:r>
              <a:rPr lang="fr-FR" sz="2000" b="1" spc="-5" dirty="0">
                <a:solidFill>
                  <a:srgbClr val="3366FF"/>
                </a:solidFill>
                <a:cs typeface="Century Gothic"/>
              </a:rPr>
              <a:t>Apprendre en réfléchissant </a:t>
            </a:r>
            <a:r>
              <a:rPr lang="fr-FR" sz="2000" b="1" spc="-5" dirty="0">
                <a:solidFill>
                  <a:srgbClr val="FFFFFF"/>
                </a:solidFill>
                <a:cs typeface="Century Gothic"/>
              </a:rPr>
              <a:t>pour développer chez les élèves des  capacités d’observation et de </a:t>
            </a:r>
            <a:r>
              <a:rPr lang="fr-FR" sz="2000" b="1" dirty="0">
                <a:solidFill>
                  <a:srgbClr val="FFFFFF"/>
                </a:solidFill>
                <a:cs typeface="Century Gothic"/>
              </a:rPr>
              <a:t>raisonnement : </a:t>
            </a:r>
            <a:r>
              <a:rPr lang="fr-FR" sz="2000" b="1" spc="-5" dirty="0">
                <a:solidFill>
                  <a:srgbClr val="FFFFFF"/>
                </a:solidFill>
                <a:cs typeface="Century Gothic"/>
              </a:rPr>
              <a:t>comparer </a:t>
            </a:r>
            <a:r>
              <a:rPr lang="fr-FR" sz="2000" b="1" dirty="0">
                <a:solidFill>
                  <a:srgbClr val="FFFFFF"/>
                </a:solidFill>
                <a:cs typeface="Century Gothic"/>
              </a:rPr>
              <a:t>les sons  </a:t>
            </a:r>
            <a:r>
              <a:rPr lang="fr-FR" sz="2000" b="1" spc="-5" dirty="0">
                <a:solidFill>
                  <a:srgbClr val="FFFFFF"/>
                </a:solidFill>
                <a:cs typeface="Century Gothic"/>
              </a:rPr>
              <a:t>en anglais et en</a:t>
            </a:r>
            <a:r>
              <a:rPr lang="fr-FR" sz="2000" b="1" spc="10" dirty="0">
                <a:solidFill>
                  <a:srgbClr val="FFFFFF"/>
                </a:solidFill>
                <a:cs typeface="Century Gothic"/>
              </a:rPr>
              <a:t> </a:t>
            </a:r>
            <a:r>
              <a:rPr lang="fr-FR" sz="2000" b="1" dirty="0">
                <a:solidFill>
                  <a:srgbClr val="FFFFFF"/>
                </a:solidFill>
                <a:cs typeface="Century Gothic"/>
              </a:rPr>
              <a:t>français.</a:t>
            </a:r>
            <a:endParaRPr lang="fr-FR" sz="2000" dirty="0">
              <a:cs typeface="Century Gothic"/>
            </a:endParaRPr>
          </a:p>
          <a:p>
            <a:pPr marL="469900" algn="just">
              <a:lnSpc>
                <a:spcPct val="100000"/>
              </a:lnSpc>
              <a:spcBef>
                <a:spcPts val="560"/>
              </a:spcBef>
            </a:pPr>
            <a:r>
              <a:rPr lang="fr-FR" sz="2000" spc="-660" dirty="0">
                <a:solidFill>
                  <a:srgbClr val="FFFFFF"/>
                </a:solidFill>
                <a:latin typeface="Wingdings"/>
                <a:cs typeface="Wingdings"/>
              </a:rPr>
              <a:t></a:t>
            </a:r>
            <a:r>
              <a:rPr lang="fr-FR" sz="2000" spc="186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lang="fr-FR" sz="2000" b="1" dirty="0">
                <a:solidFill>
                  <a:srgbClr val="FFFFFF"/>
                </a:solidFill>
                <a:cs typeface="Century Gothic"/>
              </a:rPr>
              <a:t>Jeux </a:t>
            </a:r>
            <a:r>
              <a:rPr lang="fr-FR" sz="2000" b="1" spc="-5" dirty="0">
                <a:solidFill>
                  <a:srgbClr val="FFFFFF"/>
                </a:solidFill>
                <a:cs typeface="Century Gothic"/>
              </a:rPr>
              <a:t>phoniques conduits en</a:t>
            </a:r>
            <a:r>
              <a:rPr lang="fr-FR" sz="2000" b="1" spc="5" dirty="0">
                <a:solidFill>
                  <a:srgbClr val="FFFFFF"/>
                </a:solidFill>
                <a:cs typeface="Century Gothic"/>
              </a:rPr>
              <a:t> </a:t>
            </a:r>
            <a:r>
              <a:rPr lang="fr-FR" sz="2000" b="1" spc="-5" dirty="0">
                <a:solidFill>
                  <a:srgbClr val="FFFFFF"/>
                </a:solidFill>
                <a:cs typeface="Century Gothic"/>
              </a:rPr>
              <a:t>français.</a:t>
            </a:r>
            <a:endParaRPr lang="fr-FR" sz="2000" dirty="0">
              <a:cs typeface="Century Gothic"/>
            </a:endParaRPr>
          </a:p>
          <a:p>
            <a:pPr marL="927100" marR="5080" indent="-457200" algn="just">
              <a:lnSpc>
                <a:spcPts val="1700"/>
              </a:lnSpc>
              <a:spcBef>
                <a:spcPts val="900"/>
              </a:spcBef>
            </a:pPr>
            <a:r>
              <a:rPr lang="fr-FR" sz="2000" spc="-660" dirty="0">
                <a:solidFill>
                  <a:srgbClr val="FFFFFF"/>
                </a:solidFill>
                <a:latin typeface="Wingdings"/>
                <a:cs typeface="Wingdings"/>
              </a:rPr>
              <a:t></a:t>
            </a:r>
            <a:r>
              <a:rPr lang="fr-FR" sz="2000" spc="187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lang="fr-FR" sz="2000" b="1" spc="-5" dirty="0">
                <a:solidFill>
                  <a:srgbClr val="FFFFFF"/>
                </a:solidFill>
                <a:cs typeface="Century Gothic"/>
              </a:rPr>
              <a:t>Faire percevoir </a:t>
            </a:r>
            <a:r>
              <a:rPr lang="fr-FR" sz="2000" b="1" dirty="0">
                <a:solidFill>
                  <a:srgbClr val="FFFFFF"/>
                </a:solidFill>
                <a:cs typeface="Century Gothic"/>
              </a:rPr>
              <a:t>aux </a:t>
            </a:r>
            <a:r>
              <a:rPr lang="fr-FR" sz="2000" b="1" spc="-5" dirty="0">
                <a:solidFill>
                  <a:srgbClr val="FFFFFF"/>
                </a:solidFill>
                <a:cs typeface="Century Gothic"/>
              </a:rPr>
              <a:t>élèves </a:t>
            </a:r>
            <a:r>
              <a:rPr lang="fr-FR" sz="2000" b="1" dirty="0">
                <a:solidFill>
                  <a:srgbClr val="FFFFFF"/>
                </a:solidFill>
                <a:cs typeface="Century Gothic"/>
              </a:rPr>
              <a:t>que </a:t>
            </a:r>
            <a:r>
              <a:rPr lang="fr-FR" sz="2000" b="1" spc="-5" dirty="0">
                <a:solidFill>
                  <a:srgbClr val="FFFFFF"/>
                </a:solidFill>
                <a:cs typeface="Century Gothic"/>
              </a:rPr>
              <a:t>chaque langue </a:t>
            </a:r>
            <a:r>
              <a:rPr lang="fr-FR" sz="2000" b="1" dirty="0">
                <a:solidFill>
                  <a:srgbClr val="FFFFFF"/>
                </a:solidFill>
                <a:cs typeface="Century Gothic"/>
              </a:rPr>
              <a:t>a </a:t>
            </a:r>
            <a:r>
              <a:rPr lang="fr-FR" sz="2000" b="1" spc="-5" dirty="0">
                <a:solidFill>
                  <a:srgbClr val="FFFFFF"/>
                </a:solidFill>
                <a:cs typeface="Century Gothic"/>
              </a:rPr>
              <a:t>son propre </a:t>
            </a:r>
            <a:r>
              <a:rPr lang="fr-FR" sz="2000" b="1" dirty="0" err="1">
                <a:solidFill>
                  <a:srgbClr val="FFFFFF"/>
                </a:solidFill>
                <a:cs typeface="Century Gothic"/>
              </a:rPr>
              <a:t>ryhme</a:t>
            </a:r>
            <a:r>
              <a:rPr lang="fr-FR" sz="2000" b="1" dirty="0">
                <a:solidFill>
                  <a:srgbClr val="FFFFFF"/>
                </a:solidFill>
                <a:cs typeface="Century Gothic"/>
              </a:rPr>
              <a:t>, </a:t>
            </a:r>
            <a:r>
              <a:rPr lang="fr-FR" sz="2000" b="1" spc="-5" dirty="0">
                <a:solidFill>
                  <a:srgbClr val="FFFFFF"/>
                </a:solidFill>
                <a:cs typeface="Century Gothic"/>
              </a:rPr>
              <a:t>sa  propre tonicité et </a:t>
            </a:r>
            <a:r>
              <a:rPr lang="fr-FR" sz="2000" b="1" dirty="0">
                <a:solidFill>
                  <a:srgbClr val="FFFFFF"/>
                </a:solidFill>
                <a:cs typeface="Century Gothic"/>
              </a:rPr>
              <a:t>ses </a:t>
            </a:r>
            <a:r>
              <a:rPr lang="fr-FR" sz="2000" b="1" spc="-5" dirty="0">
                <a:solidFill>
                  <a:srgbClr val="FFFFFF"/>
                </a:solidFill>
                <a:cs typeface="Century Gothic"/>
              </a:rPr>
              <a:t>particularités</a:t>
            </a:r>
            <a:r>
              <a:rPr lang="fr-FR" sz="2000" b="1" spc="15" dirty="0">
                <a:solidFill>
                  <a:srgbClr val="FFFFFF"/>
                </a:solidFill>
                <a:cs typeface="Century Gothic"/>
              </a:rPr>
              <a:t> </a:t>
            </a:r>
            <a:r>
              <a:rPr lang="fr-FR" sz="2000" b="1" spc="-5" dirty="0">
                <a:solidFill>
                  <a:srgbClr val="FFFFFF"/>
                </a:solidFill>
                <a:cs typeface="Century Gothic"/>
              </a:rPr>
              <a:t>phonologiques.</a:t>
            </a:r>
            <a:endParaRPr lang="fr-FR" sz="2000" dirty="0">
              <a:cs typeface="Century Gothic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61254" y="2779678"/>
            <a:ext cx="9296400" cy="578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69900" marR="429895" indent="-457200">
              <a:lnSpc>
                <a:spcPct val="78900"/>
              </a:lnSpc>
              <a:spcBef>
                <a:spcPts val="2250"/>
              </a:spcBef>
              <a:tabLst>
                <a:tab pos="469265" algn="l"/>
              </a:tabLst>
            </a:pPr>
            <a:r>
              <a:rPr lang="fr-FR" sz="2000" spc="-755" dirty="0">
                <a:solidFill>
                  <a:srgbClr val="FFFFFF"/>
                </a:solidFill>
                <a:latin typeface="Wingdings"/>
                <a:cs typeface="Wingdings"/>
              </a:rPr>
              <a:t></a:t>
            </a:r>
            <a:r>
              <a:rPr lang="fr-FR" sz="2000" spc="-755" dirty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lang="fr-FR" sz="2000" b="1" dirty="0">
                <a:solidFill>
                  <a:srgbClr val="FFFFFF"/>
                </a:solidFill>
                <a:cs typeface="Century Gothic"/>
              </a:rPr>
              <a:t>Au </a:t>
            </a:r>
            <a:r>
              <a:rPr lang="fr-FR" sz="2000" b="1" spc="-5" dirty="0">
                <a:solidFill>
                  <a:srgbClr val="FFFFFF"/>
                </a:solidFill>
                <a:cs typeface="Century Gothic"/>
              </a:rPr>
              <a:t>moment </a:t>
            </a:r>
            <a:r>
              <a:rPr lang="fr-FR" sz="2000" b="1" dirty="0">
                <a:solidFill>
                  <a:srgbClr val="FFFFFF"/>
                </a:solidFill>
                <a:cs typeface="Century Gothic"/>
              </a:rPr>
              <a:t>de </a:t>
            </a:r>
            <a:r>
              <a:rPr lang="fr-FR" sz="2000" b="1" spc="-5" dirty="0">
                <a:solidFill>
                  <a:srgbClr val="FFFFFF"/>
                </a:solidFill>
                <a:cs typeface="Century Gothic"/>
              </a:rPr>
              <a:t>l’accueil </a:t>
            </a:r>
            <a:r>
              <a:rPr lang="fr-FR" sz="2000" b="1" dirty="0">
                <a:solidFill>
                  <a:srgbClr val="FFFFFF"/>
                </a:solidFill>
                <a:cs typeface="Century Gothic"/>
              </a:rPr>
              <a:t>du </a:t>
            </a:r>
            <a:r>
              <a:rPr lang="fr-FR" sz="2000" b="1" spc="-5" dirty="0">
                <a:solidFill>
                  <a:srgbClr val="FFFFFF"/>
                </a:solidFill>
                <a:cs typeface="Century Gothic"/>
              </a:rPr>
              <a:t>matin et </a:t>
            </a:r>
            <a:r>
              <a:rPr lang="fr-FR" sz="2000" b="1" dirty="0">
                <a:solidFill>
                  <a:srgbClr val="FFFFFF"/>
                </a:solidFill>
                <a:cs typeface="Century Gothic"/>
              </a:rPr>
              <a:t>le </a:t>
            </a:r>
            <a:r>
              <a:rPr lang="fr-FR" sz="2000" b="1" spc="-5" dirty="0">
                <a:solidFill>
                  <a:srgbClr val="FFFFFF"/>
                </a:solidFill>
                <a:cs typeface="Century Gothic"/>
              </a:rPr>
              <a:t>temps </a:t>
            </a:r>
            <a:r>
              <a:rPr lang="fr-FR" sz="2000" b="1" dirty="0">
                <a:solidFill>
                  <a:srgbClr val="FFFFFF"/>
                </a:solidFill>
                <a:cs typeface="Century Gothic"/>
              </a:rPr>
              <a:t>de </a:t>
            </a:r>
            <a:r>
              <a:rPr lang="fr-FR" sz="2000" b="1" spc="-5" dirty="0">
                <a:solidFill>
                  <a:srgbClr val="FFFFFF"/>
                </a:solidFill>
                <a:cs typeface="Century Gothic"/>
              </a:rPr>
              <a:t>regroupement  consacré aux activités</a:t>
            </a:r>
            <a:r>
              <a:rPr lang="fr-FR" sz="2000" b="1" spc="5" dirty="0">
                <a:solidFill>
                  <a:srgbClr val="FFFFFF"/>
                </a:solidFill>
                <a:cs typeface="Century Gothic"/>
              </a:rPr>
              <a:t> </a:t>
            </a:r>
            <a:r>
              <a:rPr lang="fr-FR" sz="2000" b="1" dirty="0">
                <a:solidFill>
                  <a:srgbClr val="FFFFFF"/>
                </a:solidFill>
                <a:cs typeface="Century Gothic"/>
              </a:rPr>
              <a:t>ritualisées</a:t>
            </a:r>
            <a:r>
              <a:rPr lang="fr-FR" sz="2000" b="1" dirty="0" smtClean="0">
                <a:solidFill>
                  <a:srgbClr val="FFFFFF"/>
                </a:solidFill>
                <a:cs typeface="Century Gothic"/>
              </a:rPr>
              <a:t>.</a:t>
            </a:r>
            <a:endParaRPr lang="fr-FR" sz="2000" dirty="0">
              <a:cs typeface="Century Gothic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34267" y="3439218"/>
            <a:ext cx="581184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2700">
              <a:lnSpc>
                <a:spcPct val="100000"/>
              </a:lnSpc>
              <a:spcBef>
                <a:spcPts val="1520"/>
              </a:spcBef>
              <a:tabLst>
                <a:tab pos="469265" algn="l"/>
              </a:tabLst>
            </a:pPr>
            <a:r>
              <a:rPr lang="fr-FR" sz="2000" spc="-755" dirty="0">
                <a:solidFill>
                  <a:srgbClr val="FFFFFF"/>
                </a:solidFill>
                <a:latin typeface="Wingdings"/>
                <a:cs typeface="Wingdings"/>
              </a:rPr>
              <a:t></a:t>
            </a:r>
            <a:r>
              <a:rPr lang="fr-FR" sz="2000" spc="-755" dirty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lang="fr-FR" sz="2000" b="1" spc="-5" dirty="0">
                <a:solidFill>
                  <a:srgbClr val="FFFFFF"/>
                </a:solidFill>
                <a:cs typeface="Century Gothic"/>
              </a:rPr>
              <a:t>Usage de </a:t>
            </a:r>
            <a:r>
              <a:rPr lang="fr-FR" sz="2000" b="1" dirty="0">
                <a:solidFill>
                  <a:srgbClr val="FFFFFF"/>
                </a:solidFill>
                <a:cs typeface="Century Gothic"/>
              </a:rPr>
              <a:t>supports </a:t>
            </a:r>
            <a:r>
              <a:rPr lang="fr-FR" sz="2000" b="1" spc="-5" dirty="0">
                <a:solidFill>
                  <a:srgbClr val="FFFFFF"/>
                </a:solidFill>
                <a:cs typeface="Century Gothic"/>
              </a:rPr>
              <a:t>authentiques et</a:t>
            </a:r>
            <a:r>
              <a:rPr lang="fr-FR" sz="2000" b="1" spc="5" dirty="0">
                <a:solidFill>
                  <a:srgbClr val="FFFFFF"/>
                </a:solidFill>
                <a:cs typeface="Century Gothic"/>
              </a:rPr>
              <a:t> </a:t>
            </a:r>
            <a:r>
              <a:rPr lang="fr-FR" sz="2000" b="1" dirty="0">
                <a:solidFill>
                  <a:srgbClr val="FFFFFF"/>
                </a:solidFill>
                <a:cs typeface="Century Gothic"/>
              </a:rPr>
              <a:t>variés.</a:t>
            </a:r>
            <a:endParaRPr lang="fr-FR" sz="2000" dirty="0">
              <a:cs typeface="Century Gothic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2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bject 22"/>
          <p:cNvSpPr/>
          <p:nvPr/>
        </p:nvSpPr>
        <p:spPr>
          <a:xfrm>
            <a:off x="1517072" y="6251170"/>
            <a:ext cx="149629" cy="46966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 txBox="1"/>
          <p:nvPr/>
        </p:nvSpPr>
        <p:spPr>
          <a:xfrm>
            <a:off x="546100" y="806450"/>
            <a:ext cx="8444865" cy="1173655"/>
          </a:xfrm>
          <a:prstGeom prst="rect">
            <a:avLst/>
          </a:prstGeom>
        </p:spPr>
        <p:txBody>
          <a:bodyPr vert="horz" wrap="square" lIns="0" tIns="68580" rIns="0" bIns="0" rtlCol="0">
            <a:spAutoFit/>
          </a:bodyPr>
          <a:lstStyle/>
          <a:p>
            <a:pPr marL="469900" marR="134620" indent="-457200" algn="just">
              <a:lnSpc>
                <a:spcPct val="78400"/>
              </a:lnSpc>
              <a:spcBef>
                <a:spcPts val="540"/>
              </a:spcBef>
            </a:pPr>
            <a:r>
              <a:rPr sz="2300" spc="-660" dirty="0">
                <a:solidFill>
                  <a:srgbClr val="3366FF"/>
                </a:solidFill>
                <a:latin typeface="Wingdings"/>
                <a:cs typeface="Wingdings"/>
              </a:rPr>
              <a:t></a:t>
            </a:r>
            <a:r>
              <a:rPr sz="2300" spc="1845" dirty="0">
                <a:solidFill>
                  <a:srgbClr val="3366FF"/>
                </a:solidFill>
                <a:latin typeface="Times New Roman"/>
                <a:cs typeface="Times New Roman"/>
              </a:rPr>
              <a:t> </a:t>
            </a:r>
            <a:r>
              <a:rPr sz="2300" b="1" spc="-5" dirty="0">
                <a:solidFill>
                  <a:srgbClr val="4180FF"/>
                </a:solidFill>
                <a:latin typeface="Century Gothic"/>
                <a:cs typeface="Century Gothic"/>
              </a:rPr>
              <a:t>Apprendre en </a:t>
            </a:r>
            <a:r>
              <a:rPr sz="2300" b="1" spc="-5" dirty="0" err="1">
                <a:solidFill>
                  <a:srgbClr val="4180FF"/>
                </a:solidFill>
                <a:latin typeface="Century Gothic"/>
                <a:cs typeface="Century Gothic"/>
              </a:rPr>
              <a:t>s’exerçant</a:t>
            </a:r>
            <a:r>
              <a:rPr sz="2300" b="1" spc="-5" dirty="0">
                <a:solidFill>
                  <a:srgbClr val="4180FF"/>
                </a:solidFill>
                <a:latin typeface="Century Gothic"/>
                <a:cs typeface="Century Gothic"/>
              </a:rPr>
              <a:t> </a:t>
            </a:r>
            <a:r>
              <a:rPr sz="2300" b="1" dirty="0" smtClean="0">
                <a:solidFill>
                  <a:srgbClr val="FFFFFF"/>
                </a:solidFill>
                <a:latin typeface="Century Gothic"/>
                <a:cs typeface="Century Gothic"/>
              </a:rPr>
              <a:t>: </a:t>
            </a:r>
            <a:r>
              <a:rPr sz="2300" b="1" spc="-5" dirty="0" err="1" smtClean="0">
                <a:solidFill>
                  <a:srgbClr val="FFFFFF"/>
                </a:solidFill>
                <a:latin typeface="Century Gothic"/>
                <a:cs typeface="Century Gothic"/>
              </a:rPr>
              <a:t>s’exercer</a:t>
            </a:r>
            <a:r>
              <a:rPr sz="2300" b="1" spc="-5" dirty="0" smtClean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300" b="1" dirty="0">
                <a:solidFill>
                  <a:srgbClr val="FFFFFF"/>
                </a:solidFill>
                <a:latin typeface="Century Gothic"/>
                <a:cs typeface="Century Gothic"/>
              </a:rPr>
              <a:t>à répéter, à </a:t>
            </a:r>
            <a:r>
              <a:rPr sz="23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articuler, </a:t>
            </a:r>
            <a:r>
              <a:rPr sz="2300" b="1" dirty="0">
                <a:solidFill>
                  <a:srgbClr val="FFFFFF"/>
                </a:solidFill>
                <a:latin typeface="Century Gothic"/>
                <a:cs typeface="Century Gothic"/>
              </a:rPr>
              <a:t>à </a:t>
            </a:r>
            <a:r>
              <a:rPr sz="23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prononcer des  mots ou des expressions </a:t>
            </a:r>
            <a:r>
              <a:rPr sz="2300" b="1" dirty="0">
                <a:solidFill>
                  <a:srgbClr val="FFFFFF"/>
                </a:solidFill>
                <a:latin typeface="Century Gothic"/>
                <a:cs typeface="Century Gothic"/>
              </a:rPr>
              <a:t>de </a:t>
            </a:r>
            <a:r>
              <a:rPr sz="23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différentes façons… pour entrainer les élèves </a:t>
            </a:r>
            <a:r>
              <a:rPr sz="2300" b="1" dirty="0">
                <a:solidFill>
                  <a:srgbClr val="FFFFFF"/>
                </a:solidFill>
                <a:latin typeface="Century Gothic"/>
                <a:cs typeface="Century Gothic"/>
              </a:rPr>
              <a:t>à  maintenir </a:t>
            </a:r>
            <a:r>
              <a:rPr sz="23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une bonne capacité de discriminer </a:t>
            </a:r>
            <a:r>
              <a:rPr sz="2300" b="1" dirty="0">
                <a:solidFill>
                  <a:srgbClr val="FFFFFF"/>
                </a:solidFill>
                <a:latin typeface="Century Gothic"/>
                <a:cs typeface="Century Gothic"/>
              </a:rPr>
              <a:t>à</a:t>
            </a:r>
            <a:r>
              <a:rPr sz="2300" b="1" spc="-2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300" b="1" dirty="0" err="1">
                <a:solidFill>
                  <a:srgbClr val="FFFFFF"/>
                </a:solidFill>
                <a:latin typeface="Century Gothic"/>
                <a:cs typeface="Century Gothic"/>
              </a:rPr>
              <a:t>l’oral</a:t>
            </a:r>
            <a:r>
              <a:rPr sz="2300" b="1" dirty="0" smtClean="0">
                <a:solidFill>
                  <a:srgbClr val="FFFFFF"/>
                </a:solidFill>
                <a:latin typeface="Century Gothic"/>
                <a:cs typeface="Century Gothic"/>
              </a:rPr>
              <a:t>.</a:t>
            </a:r>
            <a:endParaRPr sz="2300" dirty="0">
              <a:latin typeface="Century Gothic"/>
              <a:cs typeface="Century Gothic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06400" y="2338817"/>
            <a:ext cx="10287000" cy="496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560"/>
              </a:spcBef>
              <a:tabLst>
                <a:tab pos="469265" algn="l"/>
              </a:tabLst>
            </a:pPr>
            <a:r>
              <a:rPr lang="fr-FR" sz="2300" spc="-660" dirty="0">
                <a:solidFill>
                  <a:srgbClr val="3366FF"/>
                </a:solidFill>
                <a:latin typeface="Wingdings"/>
                <a:cs typeface="Wingdings"/>
              </a:rPr>
              <a:t></a:t>
            </a:r>
            <a:r>
              <a:rPr lang="fr-FR" sz="2300" spc="-660" dirty="0">
                <a:solidFill>
                  <a:srgbClr val="3366FF"/>
                </a:solidFill>
                <a:latin typeface="Times New Roman"/>
                <a:cs typeface="Times New Roman"/>
              </a:rPr>
              <a:t>	</a:t>
            </a:r>
            <a:r>
              <a:rPr lang="fr-FR" sz="2300" b="1" spc="-5" dirty="0">
                <a:solidFill>
                  <a:srgbClr val="4180FF"/>
                </a:solidFill>
                <a:cs typeface="Century Gothic"/>
              </a:rPr>
              <a:t>Apprendre en mémorisant et en se remémorant</a:t>
            </a:r>
            <a:r>
              <a:rPr lang="fr-FR" sz="2300" b="1" spc="-10" dirty="0">
                <a:solidFill>
                  <a:srgbClr val="4180FF"/>
                </a:solidFill>
                <a:cs typeface="Century Gothic"/>
              </a:rPr>
              <a:t> </a:t>
            </a:r>
            <a:r>
              <a:rPr lang="fr-FR" sz="2300" b="1" dirty="0">
                <a:solidFill>
                  <a:srgbClr val="4180FF"/>
                </a:solidFill>
                <a:cs typeface="Century Gothic"/>
              </a:rPr>
              <a:t>:</a:t>
            </a:r>
            <a:endParaRPr lang="fr-FR" sz="2300" dirty="0">
              <a:cs typeface="Century Gothic"/>
            </a:endParaRPr>
          </a:p>
          <a:p>
            <a:pPr marL="469900">
              <a:lnSpc>
                <a:spcPct val="100000"/>
              </a:lnSpc>
              <a:spcBef>
                <a:spcPts val="680"/>
              </a:spcBef>
              <a:tabLst>
                <a:tab pos="926465" algn="l"/>
              </a:tabLst>
            </a:pPr>
            <a:r>
              <a:rPr lang="fr-FR" sz="2300" spc="-610" dirty="0">
                <a:solidFill>
                  <a:srgbClr val="FFFFFF"/>
                </a:solidFill>
                <a:latin typeface="Wingdings"/>
                <a:cs typeface="Wingdings"/>
              </a:rPr>
              <a:t></a:t>
            </a:r>
            <a:r>
              <a:rPr lang="fr-FR" sz="2300" spc="-610" dirty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lang="fr-FR" sz="2300" b="1" dirty="0">
                <a:solidFill>
                  <a:srgbClr val="FFFFFF"/>
                </a:solidFill>
                <a:cs typeface="Century Gothic"/>
              </a:rPr>
              <a:t>Mémoriser </a:t>
            </a:r>
            <a:r>
              <a:rPr lang="fr-FR" sz="2300" b="1" spc="-5" dirty="0">
                <a:solidFill>
                  <a:srgbClr val="FFFFFF"/>
                </a:solidFill>
                <a:cs typeface="Century Gothic"/>
              </a:rPr>
              <a:t>des comptines, des chants en </a:t>
            </a:r>
            <a:r>
              <a:rPr lang="fr-FR" sz="2300" b="1" dirty="0">
                <a:solidFill>
                  <a:srgbClr val="FFFFFF"/>
                </a:solidFill>
                <a:cs typeface="Century Gothic"/>
              </a:rPr>
              <a:t>langue </a:t>
            </a:r>
            <a:r>
              <a:rPr lang="fr-FR" sz="2300" b="1" spc="-5" dirty="0">
                <a:solidFill>
                  <a:srgbClr val="FFFFFF"/>
                </a:solidFill>
                <a:cs typeface="Century Gothic"/>
              </a:rPr>
              <a:t>vivante</a:t>
            </a:r>
            <a:r>
              <a:rPr lang="fr-FR" sz="2300" b="1" spc="-30" dirty="0">
                <a:solidFill>
                  <a:srgbClr val="FFFFFF"/>
                </a:solidFill>
                <a:cs typeface="Century Gothic"/>
              </a:rPr>
              <a:t> </a:t>
            </a:r>
            <a:r>
              <a:rPr lang="fr-FR" sz="2300" b="1" spc="-5" dirty="0">
                <a:solidFill>
                  <a:srgbClr val="FFFFFF"/>
                </a:solidFill>
                <a:cs typeface="Century Gothic"/>
              </a:rPr>
              <a:t>étrangère.</a:t>
            </a:r>
            <a:endParaRPr lang="fr-FR" sz="2300" dirty="0">
              <a:cs typeface="Century Gothic"/>
            </a:endParaRPr>
          </a:p>
          <a:p>
            <a:pPr marL="927100" marR="394335" indent="-457200">
              <a:lnSpc>
                <a:spcPts val="1600"/>
              </a:lnSpc>
              <a:spcBef>
                <a:spcPts val="900"/>
              </a:spcBef>
              <a:tabLst>
                <a:tab pos="926465" algn="l"/>
              </a:tabLst>
            </a:pPr>
            <a:r>
              <a:rPr lang="fr-FR" sz="2300" spc="-610" dirty="0">
                <a:solidFill>
                  <a:srgbClr val="FFFFFF"/>
                </a:solidFill>
                <a:latin typeface="Wingdings"/>
                <a:cs typeface="Wingdings"/>
              </a:rPr>
              <a:t></a:t>
            </a:r>
            <a:r>
              <a:rPr lang="fr-FR" sz="2300" spc="-610" dirty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lang="fr-FR" sz="2300" b="1" spc="-5" dirty="0">
                <a:solidFill>
                  <a:srgbClr val="FFFFFF"/>
                </a:solidFill>
                <a:cs typeface="Century Gothic"/>
              </a:rPr>
              <a:t>Proposer des </a:t>
            </a:r>
            <a:r>
              <a:rPr lang="fr-FR" sz="2300" b="1" dirty="0">
                <a:solidFill>
                  <a:srgbClr val="FFFFFF"/>
                </a:solidFill>
                <a:cs typeface="Century Gothic"/>
              </a:rPr>
              <a:t>« </a:t>
            </a:r>
            <a:r>
              <a:rPr lang="fr-FR" sz="2300" b="1" spc="-5" dirty="0">
                <a:solidFill>
                  <a:srgbClr val="FFFFFF"/>
                </a:solidFill>
                <a:cs typeface="Century Gothic"/>
              </a:rPr>
              <a:t>boîtes </a:t>
            </a:r>
            <a:r>
              <a:rPr lang="fr-FR" sz="2300" b="1" dirty="0">
                <a:solidFill>
                  <a:srgbClr val="FFFFFF"/>
                </a:solidFill>
                <a:cs typeface="Century Gothic"/>
              </a:rPr>
              <a:t>à </a:t>
            </a:r>
            <a:r>
              <a:rPr lang="fr-FR" sz="2300" b="1" spc="-5" dirty="0">
                <a:solidFill>
                  <a:srgbClr val="FFFFFF"/>
                </a:solidFill>
                <a:cs typeface="Century Gothic"/>
              </a:rPr>
              <a:t>histoires </a:t>
            </a:r>
            <a:r>
              <a:rPr lang="fr-FR" sz="2300" b="1" dirty="0">
                <a:solidFill>
                  <a:srgbClr val="FFFFFF"/>
                </a:solidFill>
                <a:cs typeface="Century Gothic"/>
              </a:rPr>
              <a:t>» </a:t>
            </a:r>
            <a:r>
              <a:rPr lang="fr-FR" sz="2300" b="1" spc="-5" dirty="0">
                <a:solidFill>
                  <a:srgbClr val="FFFFFF"/>
                </a:solidFill>
                <a:cs typeface="Century Gothic"/>
              </a:rPr>
              <a:t>pour raconter en plusieurs langues des  histoires et utiliser des marionnettes,</a:t>
            </a:r>
            <a:r>
              <a:rPr lang="fr-FR" sz="2300" b="1" spc="20" dirty="0">
                <a:solidFill>
                  <a:srgbClr val="FFFFFF"/>
                </a:solidFill>
                <a:cs typeface="Century Gothic"/>
              </a:rPr>
              <a:t> </a:t>
            </a:r>
            <a:r>
              <a:rPr lang="fr-FR" sz="2300" b="1" spc="-5" dirty="0">
                <a:solidFill>
                  <a:srgbClr val="FFFFFF"/>
                </a:solidFill>
                <a:cs typeface="Century Gothic"/>
              </a:rPr>
              <a:t>marottes…</a:t>
            </a:r>
            <a:endParaRPr lang="fr-FR" sz="2300" dirty="0">
              <a:cs typeface="Century Gothic"/>
            </a:endParaRPr>
          </a:p>
          <a:p>
            <a:pPr marL="927100" marR="5080" indent="-457200">
              <a:lnSpc>
                <a:spcPct val="78100"/>
              </a:lnSpc>
              <a:spcBef>
                <a:spcPts val="1000"/>
              </a:spcBef>
              <a:tabLst>
                <a:tab pos="926465" algn="l"/>
              </a:tabLst>
            </a:pPr>
            <a:r>
              <a:rPr lang="fr-FR" sz="2300" spc="-610" dirty="0">
                <a:solidFill>
                  <a:srgbClr val="FFFFFF"/>
                </a:solidFill>
                <a:latin typeface="Wingdings"/>
                <a:cs typeface="Wingdings"/>
              </a:rPr>
              <a:t></a:t>
            </a:r>
            <a:r>
              <a:rPr lang="fr-FR" sz="2300" spc="-610" dirty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lang="fr-FR" sz="2300" b="1" spc="-5" dirty="0">
                <a:solidFill>
                  <a:srgbClr val="FFFFFF"/>
                </a:solidFill>
                <a:cs typeface="Century Gothic"/>
              </a:rPr>
              <a:t>Raconter d'abord en </a:t>
            </a:r>
            <a:r>
              <a:rPr lang="fr-FR" sz="2300" b="1" dirty="0">
                <a:solidFill>
                  <a:srgbClr val="FFFFFF"/>
                </a:solidFill>
                <a:cs typeface="Century Gothic"/>
              </a:rPr>
              <a:t>français, </a:t>
            </a:r>
            <a:r>
              <a:rPr lang="fr-FR" sz="2300" b="1" spc="-5" dirty="0">
                <a:solidFill>
                  <a:srgbClr val="FFFFFF"/>
                </a:solidFill>
                <a:cs typeface="Century Gothic"/>
              </a:rPr>
              <a:t>puis dans un </a:t>
            </a:r>
            <a:r>
              <a:rPr lang="fr-FR" sz="2300" b="1" dirty="0">
                <a:solidFill>
                  <a:srgbClr val="FFFFFF"/>
                </a:solidFill>
                <a:cs typeface="Century Gothic"/>
              </a:rPr>
              <a:t>second temps raconter la même  </a:t>
            </a:r>
            <a:r>
              <a:rPr lang="fr-FR" sz="2300" b="1" spc="-5" dirty="0">
                <a:solidFill>
                  <a:srgbClr val="FFFFFF"/>
                </a:solidFill>
                <a:cs typeface="Century Gothic"/>
              </a:rPr>
              <a:t>histoire </a:t>
            </a:r>
            <a:r>
              <a:rPr lang="fr-FR" sz="2300" b="1" dirty="0">
                <a:solidFill>
                  <a:srgbClr val="FFFFFF"/>
                </a:solidFill>
                <a:cs typeface="Century Gothic"/>
              </a:rPr>
              <a:t>dans une </a:t>
            </a:r>
            <a:r>
              <a:rPr lang="fr-FR" sz="2300" b="1" spc="-5" dirty="0">
                <a:solidFill>
                  <a:srgbClr val="FFFFFF"/>
                </a:solidFill>
                <a:cs typeface="Century Gothic"/>
              </a:rPr>
              <a:t>LVE.</a:t>
            </a:r>
            <a:endParaRPr lang="fr-FR" sz="2300" dirty="0">
              <a:cs typeface="Century Gothic"/>
            </a:endParaRPr>
          </a:p>
          <a:p>
            <a:pPr marL="927100" marR="85090" indent="-457200">
              <a:lnSpc>
                <a:spcPct val="79900"/>
              </a:lnSpc>
              <a:spcBef>
                <a:spcPts val="1065"/>
              </a:spcBef>
              <a:tabLst>
                <a:tab pos="926465" algn="l"/>
              </a:tabLst>
            </a:pPr>
            <a:r>
              <a:rPr lang="fr-FR" sz="2300" spc="-610" dirty="0">
                <a:solidFill>
                  <a:srgbClr val="FFFFFF"/>
                </a:solidFill>
                <a:latin typeface="Wingdings"/>
                <a:cs typeface="Wingdings"/>
              </a:rPr>
              <a:t></a:t>
            </a:r>
            <a:r>
              <a:rPr lang="fr-FR" sz="2300" spc="-610" dirty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lang="fr-FR" sz="2300" b="1" dirty="0">
                <a:solidFill>
                  <a:srgbClr val="FFFFFF"/>
                </a:solidFill>
                <a:cs typeface="Century Gothic"/>
              </a:rPr>
              <a:t>On </a:t>
            </a:r>
            <a:r>
              <a:rPr lang="fr-FR" sz="2300" b="1" spc="-5" dirty="0">
                <a:solidFill>
                  <a:srgbClr val="FFFFFF"/>
                </a:solidFill>
                <a:cs typeface="Century Gothic"/>
              </a:rPr>
              <a:t>peut aussi, sans passer par </a:t>
            </a:r>
            <a:r>
              <a:rPr lang="fr-FR" sz="2300" b="1" dirty="0">
                <a:solidFill>
                  <a:srgbClr val="FFFFFF"/>
                </a:solidFill>
                <a:cs typeface="Century Gothic"/>
              </a:rPr>
              <a:t>la </a:t>
            </a:r>
            <a:r>
              <a:rPr lang="fr-FR" sz="2300" b="1" spc="-5" dirty="0">
                <a:solidFill>
                  <a:srgbClr val="FFFFFF"/>
                </a:solidFill>
                <a:cs typeface="Century Gothic"/>
              </a:rPr>
              <a:t>médiation du </a:t>
            </a:r>
            <a:r>
              <a:rPr lang="fr-FR" sz="2300" b="1" dirty="0">
                <a:solidFill>
                  <a:srgbClr val="FFFFFF"/>
                </a:solidFill>
                <a:cs typeface="Century Gothic"/>
              </a:rPr>
              <a:t>français, introduire  </a:t>
            </a:r>
            <a:r>
              <a:rPr lang="fr-FR" sz="2300" b="1" spc="-5" dirty="0">
                <a:solidFill>
                  <a:srgbClr val="FFFFFF"/>
                </a:solidFill>
                <a:cs typeface="Century Gothic"/>
              </a:rPr>
              <a:t>directement quelques éléments choisis en LVE (interjections, onomatopées,  </a:t>
            </a:r>
            <a:r>
              <a:rPr lang="fr-FR" sz="2300" b="1" dirty="0">
                <a:solidFill>
                  <a:srgbClr val="FFFFFF"/>
                </a:solidFill>
                <a:cs typeface="Century Gothic"/>
              </a:rPr>
              <a:t>formules, </a:t>
            </a:r>
            <a:r>
              <a:rPr lang="fr-FR" sz="2300" b="1" spc="-5" dirty="0">
                <a:solidFill>
                  <a:srgbClr val="FFFFFF"/>
                </a:solidFill>
                <a:cs typeface="Century Gothic"/>
              </a:rPr>
              <a:t>noms propres, etc.), qui sont directement </a:t>
            </a:r>
            <a:r>
              <a:rPr lang="fr-FR" sz="2300" b="1" dirty="0">
                <a:solidFill>
                  <a:srgbClr val="FFFFFF"/>
                </a:solidFill>
                <a:cs typeface="Century Gothic"/>
              </a:rPr>
              <a:t>repérés </a:t>
            </a:r>
            <a:r>
              <a:rPr lang="fr-FR" sz="2300" b="1" spc="-5" dirty="0">
                <a:solidFill>
                  <a:srgbClr val="FFFFFF"/>
                </a:solidFill>
                <a:cs typeface="Century Gothic"/>
              </a:rPr>
              <a:t>par </a:t>
            </a:r>
            <a:r>
              <a:rPr lang="fr-FR" sz="2300" b="1" dirty="0">
                <a:solidFill>
                  <a:srgbClr val="FFFFFF"/>
                </a:solidFill>
                <a:cs typeface="Century Gothic"/>
              </a:rPr>
              <a:t>les </a:t>
            </a:r>
            <a:r>
              <a:rPr lang="fr-FR" sz="2300" b="1" spc="-5" dirty="0">
                <a:solidFill>
                  <a:srgbClr val="FFFFFF"/>
                </a:solidFill>
                <a:cs typeface="Century Gothic"/>
              </a:rPr>
              <a:t>élèves  grâce au contexte et </a:t>
            </a:r>
            <a:r>
              <a:rPr lang="fr-FR" sz="2300" b="1" dirty="0">
                <a:solidFill>
                  <a:srgbClr val="FFFFFF"/>
                </a:solidFill>
                <a:cs typeface="Century Gothic"/>
              </a:rPr>
              <a:t>à </a:t>
            </a:r>
            <a:r>
              <a:rPr lang="fr-FR" sz="2300" b="1" spc="-5" dirty="0">
                <a:solidFill>
                  <a:srgbClr val="FFFFFF"/>
                </a:solidFill>
                <a:cs typeface="Century Gothic"/>
              </a:rPr>
              <a:t>la mise en </a:t>
            </a:r>
            <a:r>
              <a:rPr lang="fr-FR" sz="2300" b="1" dirty="0">
                <a:solidFill>
                  <a:srgbClr val="FFFFFF"/>
                </a:solidFill>
                <a:cs typeface="Century Gothic"/>
              </a:rPr>
              <a:t>œuvre</a:t>
            </a:r>
            <a:r>
              <a:rPr lang="fr-FR" sz="2300" b="1" spc="30" dirty="0">
                <a:solidFill>
                  <a:srgbClr val="FFFFFF"/>
                </a:solidFill>
                <a:cs typeface="Century Gothic"/>
              </a:rPr>
              <a:t> </a:t>
            </a:r>
            <a:r>
              <a:rPr lang="fr-FR" sz="2300" b="1" spc="-5" dirty="0">
                <a:solidFill>
                  <a:srgbClr val="FFFFFF"/>
                </a:solidFill>
                <a:cs typeface="Century Gothic"/>
              </a:rPr>
              <a:t>pédagogique.</a:t>
            </a:r>
            <a:endParaRPr lang="fr-FR" sz="2300" dirty="0">
              <a:cs typeface="Century Gothic"/>
            </a:endParaRPr>
          </a:p>
          <a:p>
            <a:pPr marL="927100" marR="548640" indent="-457200">
              <a:lnSpc>
                <a:spcPct val="78100"/>
              </a:lnSpc>
              <a:spcBef>
                <a:spcPts val="1000"/>
              </a:spcBef>
              <a:tabLst>
                <a:tab pos="926465" algn="l"/>
              </a:tabLst>
            </a:pPr>
            <a:r>
              <a:rPr lang="fr-FR" sz="2300" spc="-610" dirty="0">
                <a:solidFill>
                  <a:srgbClr val="FFFFFF"/>
                </a:solidFill>
                <a:latin typeface="Wingdings"/>
                <a:cs typeface="Wingdings"/>
              </a:rPr>
              <a:t></a:t>
            </a:r>
            <a:r>
              <a:rPr lang="fr-FR" sz="2300" spc="-610" dirty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lang="fr-FR" sz="2300" b="1" dirty="0">
                <a:solidFill>
                  <a:srgbClr val="FFFFFF"/>
                </a:solidFill>
                <a:cs typeface="Century Gothic"/>
              </a:rPr>
              <a:t>Se </a:t>
            </a:r>
            <a:r>
              <a:rPr lang="fr-FR" sz="2300" b="1" spc="-5" dirty="0">
                <a:solidFill>
                  <a:srgbClr val="FFFFFF"/>
                </a:solidFill>
                <a:cs typeface="Century Gothic"/>
              </a:rPr>
              <a:t>remémorer, évoquer </a:t>
            </a:r>
            <a:r>
              <a:rPr lang="fr-FR" sz="2300" b="1" dirty="0">
                <a:solidFill>
                  <a:srgbClr val="FFFFFF"/>
                </a:solidFill>
                <a:cs typeface="Century Gothic"/>
              </a:rPr>
              <a:t>: </a:t>
            </a:r>
            <a:r>
              <a:rPr lang="fr-FR" sz="2300" b="1" spc="-5" dirty="0">
                <a:solidFill>
                  <a:srgbClr val="FFFFFF"/>
                </a:solidFill>
                <a:cs typeface="Century Gothic"/>
              </a:rPr>
              <a:t>des retours sur les découvertes faites </a:t>
            </a:r>
            <a:r>
              <a:rPr lang="fr-FR" sz="2300" b="1" dirty="0">
                <a:solidFill>
                  <a:srgbClr val="FFFFFF"/>
                </a:solidFill>
                <a:cs typeface="Century Gothic"/>
              </a:rPr>
              <a:t>dans </a:t>
            </a:r>
            <a:r>
              <a:rPr lang="fr-FR" sz="2300" b="1" spc="-5" dirty="0">
                <a:solidFill>
                  <a:srgbClr val="FFFFFF"/>
                </a:solidFill>
                <a:cs typeface="Century Gothic"/>
              </a:rPr>
              <a:t>les  autres langues afin de stabiliser et remobiliser les</a:t>
            </a:r>
            <a:r>
              <a:rPr lang="fr-FR" sz="2300" b="1" spc="45" dirty="0">
                <a:solidFill>
                  <a:srgbClr val="FFFFFF"/>
                </a:solidFill>
                <a:cs typeface="Century Gothic"/>
              </a:rPr>
              <a:t> </a:t>
            </a:r>
            <a:r>
              <a:rPr lang="fr-FR" sz="2300" b="1" spc="-5" dirty="0">
                <a:solidFill>
                  <a:srgbClr val="FFFFFF"/>
                </a:solidFill>
                <a:cs typeface="Century Gothic"/>
              </a:rPr>
              <a:t>savoirs.</a:t>
            </a:r>
            <a:endParaRPr lang="fr-FR" sz="2300" dirty="0">
              <a:cs typeface="Century Gothic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4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D0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374</TotalTime>
  <Words>181</Words>
  <Application>Microsoft Office PowerPoint</Application>
  <PresentationFormat>Personnalisé</PresentationFormat>
  <Paragraphs>35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3" baseType="lpstr">
      <vt:lpstr>Arial</vt:lpstr>
      <vt:lpstr>Century Gothic</vt:lpstr>
      <vt:lpstr>Times New Roman</vt:lpstr>
      <vt:lpstr>Wingdings</vt:lpstr>
      <vt:lpstr>Wingdings 3</vt:lpstr>
      <vt:lpstr>Ion</vt:lpstr>
      <vt:lpstr>         Les langues vivantes étrangères  à l’école maternelle</vt:lpstr>
      <vt:lpstr>Présentation PowerPoint</vt:lpstr>
      <vt:lpstr>Présentation PowerPoint</vt:lpstr>
      <vt:lpstr>Présentation PowerPoint</vt:lpstr>
      <vt:lpstr>Présentation PowerPoint</vt:lpstr>
      <vt:lpstr>Mettre en œuvre au sein de la classe une  démarche pédagogique respectueuse du  développement du jeune élève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Note de service mai 2019 LVE.pptx</dc:title>
  <dc:creator>Valérie Bouquillon</dc:creator>
  <cp:lastModifiedBy>odfstephanie@yahoo.fr</cp:lastModifiedBy>
  <cp:revision>19</cp:revision>
  <dcterms:created xsi:type="dcterms:W3CDTF">2019-11-08T15:06:06Z</dcterms:created>
  <dcterms:modified xsi:type="dcterms:W3CDTF">2019-11-11T16:08:18Z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2019-07-02T00:00:00Z</vt:filetime>
  </property>
  <property fmtid="{D5CDD505-2E9C-101B-9397-08002B2CF9AE}" pid="3" name="Creator">
    <vt:lpwstr>PowerPoint</vt:lpwstr>
  </property>
  <property fmtid="{D5CDD505-2E9C-101B-9397-08002B2CF9AE}" pid="4" name="LastSaved">
    <vt:filetime>2019-11-08T00:00:00Z</vt:filetime>
  </property>
</Properties>
</file>