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0" r:id="rId2"/>
  </p:sldMasterIdLst>
  <p:notesMasterIdLst>
    <p:notesMasterId r:id="rId36"/>
  </p:notesMasterIdLst>
  <p:sldIdLst>
    <p:sldId id="277" r:id="rId3"/>
    <p:sldId id="280" r:id="rId4"/>
    <p:sldId id="278" r:id="rId5"/>
    <p:sldId id="281" r:id="rId6"/>
    <p:sldId id="288" r:id="rId7"/>
    <p:sldId id="302" r:id="rId8"/>
    <p:sldId id="301" r:id="rId9"/>
    <p:sldId id="304" r:id="rId10"/>
    <p:sldId id="303" r:id="rId11"/>
    <p:sldId id="287" r:id="rId12"/>
    <p:sldId id="305" r:id="rId13"/>
    <p:sldId id="306" r:id="rId14"/>
    <p:sldId id="307" r:id="rId15"/>
    <p:sldId id="308" r:id="rId16"/>
    <p:sldId id="309" r:id="rId17"/>
    <p:sldId id="310" r:id="rId18"/>
    <p:sldId id="321" r:id="rId19"/>
    <p:sldId id="311" r:id="rId20"/>
    <p:sldId id="312" r:id="rId21"/>
    <p:sldId id="313" r:id="rId22"/>
    <p:sldId id="314" r:id="rId23"/>
    <p:sldId id="315" r:id="rId24"/>
    <p:sldId id="326" r:id="rId25"/>
    <p:sldId id="316" r:id="rId26"/>
    <p:sldId id="317" r:id="rId27"/>
    <p:sldId id="318" r:id="rId28"/>
    <p:sldId id="323" r:id="rId29"/>
    <p:sldId id="319" r:id="rId30"/>
    <p:sldId id="320" r:id="rId31"/>
    <p:sldId id="289" r:id="rId32"/>
    <p:sldId id="300" r:id="rId33"/>
    <p:sldId id="325" r:id="rId34"/>
    <p:sldId id="299"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25" autoAdjust="0"/>
  </p:normalViewPr>
  <p:slideViewPr>
    <p:cSldViewPr snapToGrid="0">
      <p:cViewPr varScale="1">
        <p:scale>
          <a:sx n="67" d="100"/>
          <a:sy n="67"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2E3F6-07AB-491B-A2DA-43C4AAEE5E0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048FE9D6-0921-4E29-8841-858E77FC9B7E}">
      <dgm:prSet phldrT="[Texte]" custT="1"/>
      <dgm:spPr>
        <a:solidFill>
          <a:srgbClr val="00B050"/>
        </a:solidFill>
      </dgm:spPr>
      <dgm:t>
        <a:bodyPr/>
        <a:lstStyle/>
        <a:p>
          <a:r>
            <a:rPr lang="fr-FR" sz="2000" dirty="0"/>
            <a:t>Produire des écrits en commençant à s’approprier une démarche</a:t>
          </a:r>
        </a:p>
      </dgm:t>
    </dgm:pt>
    <dgm:pt modelId="{98E9CA60-587F-4D85-93EC-3D4CED071528}" type="parTrans" cxnId="{D8BB7858-BABD-4FEA-A7FC-CC7999D5EB69}">
      <dgm:prSet/>
      <dgm:spPr/>
      <dgm:t>
        <a:bodyPr/>
        <a:lstStyle/>
        <a:p>
          <a:endParaRPr lang="fr-FR"/>
        </a:p>
      </dgm:t>
    </dgm:pt>
    <dgm:pt modelId="{F9D79B88-DFF0-48BF-844A-F48CBDC1D3E6}" type="sibTrans" cxnId="{D8BB7858-BABD-4FEA-A7FC-CC7999D5EB69}">
      <dgm:prSet/>
      <dgm:spPr/>
      <dgm:t>
        <a:bodyPr/>
        <a:lstStyle/>
        <a:p>
          <a:endParaRPr lang="fr-FR"/>
        </a:p>
      </dgm:t>
    </dgm:pt>
    <dgm:pt modelId="{30A22AB5-56D6-43C9-91F9-F8BE0B6BA001}">
      <dgm:prSet phldrT="[Texte]" custT="1"/>
      <dgm:spPr>
        <a:solidFill>
          <a:srgbClr val="92D050"/>
        </a:solidFill>
        <a:ln>
          <a:solidFill>
            <a:schemeClr val="tx2"/>
          </a:solidFill>
        </a:ln>
      </dgm:spPr>
      <dgm:t>
        <a:bodyPr/>
        <a:lstStyle/>
        <a:p>
          <a:r>
            <a:rPr lang="fr-FR" sz="1800" dirty="0">
              <a:solidFill>
                <a:schemeClr val="tx1"/>
              </a:solidFill>
            </a:rPr>
            <a:t>Identification des caractéristiques propres à différents genre de textes</a:t>
          </a:r>
        </a:p>
      </dgm:t>
    </dgm:pt>
    <dgm:pt modelId="{035DB334-E1DA-481A-A500-B767B786BA31}" type="parTrans" cxnId="{EDBAA9B7-A9C3-4B9F-A249-42589E7E82CF}">
      <dgm:prSet/>
      <dgm:spPr>
        <a:ln>
          <a:solidFill>
            <a:schemeClr val="tx2"/>
          </a:solidFill>
        </a:ln>
      </dgm:spPr>
      <dgm:t>
        <a:bodyPr/>
        <a:lstStyle/>
        <a:p>
          <a:endParaRPr lang="fr-FR"/>
        </a:p>
      </dgm:t>
    </dgm:pt>
    <dgm:pt modelId="{6103A959-A9EB-4044-90A4-9615762EDF35}" type="sibTrans" cxnId="{EDBAA9B7-A9C3-4B9F-A249-42589E7E82CF}">
      <dgm:prSet/>
      <dgm:spPr/>
      <dgm:t>
        <a:bodyPr/>
        <a:lstStyle/>
        <a:p>
          <a:endParaRPr lang="fr-FR"/>
        </a:p>
      </dgm:t>
    </dgm:pt>
    <dgm:pt modelId="{F064799B-6CD0-41D8-8513-33D782F23479}">
      <dgm:prSet phldrT="[Texte]" custT="1"/>
      <dgm:spPr>
        <a:solidFill>
          <a:srgbClr val="92D050"/>
        </a:solidFill>
        <a:ln>
          <a:solidFill>
            <a:schemeClr val="tx2"/>
          </a:solidFill>
        </a:ln>
      </dgm:spPr>
      <dgm:t>
        <a:bodyPr/>
        <a:lstStyle/>
        <a:p>
          <a:r>
            <a:rPr lang="fr-FR" sz="1600" dirty="0">
              <a:solidFill>
                <a:schemeClr val="tx1"/>
              </a:solidFill>
            </a:rPr>
            <a:t>Mise en œuvre (guidée, puis autonome) d’une démarche de production de textes</a:t>
          </a:r>
        </a:p>
      </dgm:t>
    </dgm:pt>
    <dgm:pt modelId="{B0973B2C-D8A5-4427-A93F-E51D85C40F7A}" type="parTrans" cxnId="{669613AE-4F1A-4E16-A04B-649265106EFC}">
      <dgm:prSet/>
      <dgm:spPr>
        <a:ln>
          <a:solidFill>
            <a:schemeClr val="tx2"/>
          </a:solidFill>
        </a:ln>
      </dgm:spPr>
      <dgm:t>
        <a:bodyPr/>
        <a:lstStyle/>
        <a:p>
          <a:endParaRPr lang="fr-FR"/>
        </a:p>
      </dgm:t>
    </dgm:pt>
    <dgm:pt modelId="{72B6545B-5BA5-49CE-9806-0755B91928E4}" type="sibTrans" cxnId="{669613AE-4F1A-4E16-A04B-649265106EFC}">
      <dgm:prSet/>
      <dgm:spPr/>
      <dgm:t>
        <a:bodyPr/>
        <a:lstStyle/>
        <a:p>
          <a:endParaRPr lang="fr-FR"/>
        </a:p>
      </dgm:t>
    </dgm:pt>
    <dgm:pt modelId="{C5849C1E-9168-4A3E-84C0-3B2DEDDB26BE}">
      <dgm:prSet phldrT="[Texte]" custT="1"/>
      <dgm:spPr>
        <a:solidFill>
          <a:srgbClr val="92D050"/>
        </a:solidFill>
        <a:ln>
          <a:solidFill>
            <a:schemeClr val="tx2"/>
          </a:solidFill>
        </a:ln>
      </dgm:spPr>
      <dgm:t>
        <a:bodyPr/>
        <a:lstStyle/>
        <a:p>
          <a:r>
            <a:rPr lang="fr-FR" sz="1400" dirty="0">
              <a:solidFill>
                <a:schemeClr val="tx1"/>
              </a:solidFill>
            </a:rPr>
            <a:t>Mobilisation des outils à disposition dans la classe liés à l’étude de la langue</a:t>
          </a:r>
        </a:p>
      </dgm:t>
    </dgm:pt>
    <dgm:pt modelId="{D48DD40C-F962-40FE-AB1B-C0E3277D62CF}" type="parTrans" cxnId="{B1AB7D3E-93EA-4B3F-914E-7A7E5D81EE83}">
      <dgm:prSet/>
      <dgm:spPr>
        <a:ln>
          <a:solidFill>
            <a:schemeClr val="tx2"/>
          </a:solidFill>
        </a:ln>
      </dgm:spPr>
      <dgm:t>
        <a:bodyPr/>
        <a:lstStyle/>
        <a:p>
          <a:endParaRPr lang="fr-FR"/>
        </a:p>
      </dgm:t>
    </dgm:pt>
    <dgm:pt modelId="{79BC91E6-B0D8-46DB-9BC9-A442D3165BAD}" type="sibTrans" cxnId="{B1AB7D3E-93EA-4B3F-914E-7A7E5D81EE83}">
      <dgm:prSet/>
      <dgm:spPr/>
      <dgm:t>
        <a:bodyPr/>
        <a:lstStyle/>
        <a:p>
          <a:endParaRPr lang="fr-FR"/>
        </a:p>
      </dgm:t>
    </dgm:pt>
    <dgm:pt modelId="{7AF0CC8B-29BD-49C1-B14A-556641D88F18}">
      <dgm:prSet phldrT="[Texte]" custT="1"/>
      <dgm:spPr>
        <a:solidFill>
          <a:srgbClr val="92D050"/>
        </a:solidFill>
        <a:ln>
          <a:solidFill>
            <a:srgbClr val="0070C0"/>
          </a:solidFill>
        </a:ln>
      </dgm:spPr>
      <dgm:t>
        <a:bodyPr/>
        <a:lstStyle/>
        <a:p>
          <a:r>
            <a:rPr lang="fr-FR" sz="1400" dirty="0">
              <a:solidFill>
                <a:schemeClr val="tx1"/>
              </a:solidFill>
            </a:rPr>
            <a:t>Connaissance sur la langue</a:t>
          </a:r>
        </a:p>
      </dgm:t>
    </dgm:pt>
    <dgm:pt modelId="{48E77FA0-00A3-43E0-9F53-1C425604A15C}" type="parTrans" cxnId="{0B9689B3-7F67-434D-814D-C5E971EE8966}">
      <dgm:prSet/>
      <dgm:spPr>
        <a:ln>
          <a:solidFill>
            <a:schemeClr val="tx2"/>
          </a:solidFill>
        </a:ln>
      </dgm:spPr>
      <dgm:t>
        <a:bodyPr/>
        <a:lstStyle/>
        <a:p>
          <a:endParaRPr lang="fr-FR"/>
        </a:p>
      </dgm:t>
    </dgm:pt>
    <dgm:pt modelId="{6757ED81-8304-4C1D-8188-B06580B92639}" type="sibTrans" cxnId="{0B9689B3-7F67-434D-814D-C5E971EE8966}">
      <dgm:prSet/>
      <dgm:spPr/>
      <dgm:t>
        <a:bodyPr/>
        <a:lstStyle/>
        <a:p>
          <a:endParaRPr lang="fr-FR"/>
        </a:p>
      </dgm:t>
    </dgm:pt>
    <dgm:pt modelId="{EBDEAFAE-6F16-48D4-A8B4-2DEB900038CA}" type="pres">
      <dgm:prSet presAssocID="{0D52E3F6-07AB-491B-A2DA-43C4AAEE5E0E}" presName="cycle" presStyleCnt="0">
        <dgm:presLayoutVars>
          <dgm:chMax val="1"/>
          <dgm:dir/>
          <dgm:animLvl val="ctr"/>
          <dgm:resizeHandles val="exact"/>
        </dgm:presLayoutVars>
      </dgm:prSet>
      <dgm:spPr/>
    </dgm:pt>
    <dgm:pt modelId="{84F941D5-82BF-4503-BD8B-BE1CA0B645A4}" type="pres">
      <dgm:prSet presAssocID="{048FE9D6-0921-4E29-8841-858E77FC9B7E}" presName="centerShape" presStyleLbl="node0" presStyleIdx="0" presStyleCnt="1" custScaleX="172688" custScaleY="118265"/>
      <dgm:spPr/>
    </dgm:pt>
    <dgm:pt modelId="{88BCDDE9-13BA-4F02-876F-03AF15A43460}" type="pres">
      <dgm:prSet presAssocID="{035DB334-E1DA-481A-A500-B767B786BA31}" presName="Name9" presStyleLbl="parChTrans1D2" presStyleIdx="0" presStyleCnt="4"/>
      <dgm:spPr/>
    </dgm:pt>
    <dgm:pt modelId="{7C668131-E52C-44FD-A249-E3E59B742F8A}" type="pres">
      <dgm:prSet presAssocID="{035DB334-E1DA-481A-A500-B767B786BA31}" presName="connTx" presStyleLbl="parChTrans1D2" presStyleIdx="0" presStyleCnt="4"/>
      <dgm:spPr/>
    </dgm:pt>
    <dgm:pt modelId="{62537442-F0DB-4FB8-B957-6468D7CED08E}" type="pres">
      <dgm:prSet presAssocID="{30A22AB5-56D6-43C9-91F9-F8BE0B6BA001}" presName="node" presStyleLbl="node1" presStyleIdx="0" presStyleCnt="4" custScaleX="181386" custRadScaleRad="154853" custRadScaleInc="119040">
        <dgm:presLayoutVars>
          <dgm:bulletEnabled val="1"/>
        </dgm:presLayoutVars>
      </dgm:prSet>
      <dgm:spPr/>
    </dgm:pt>
    <dgm:pt modelId="{9CCF8D9A-99FB-46A5-8499-9943273B9EEF}" type="pres">
      <dgm:prSet presAssocID="{B0973B2C-D8A5-4427-A93F-E51D85C40F7A}" presName="Name9" presStyleLbl="parChTrans1D2" presStyleIdx="1" presStyleCnt="4"/>
      <dgm:spPr/>
    </dgm:pt>
    <dgm:pt modelId="{3B8246CA-E32A-4E86-A4FF-BF37C292A689}" type="pres">
      <dgm:prSet presAssocID="{B0973B2C-D8A5-4427-A93F-E51D85C40F7A}" presName="connTx" presStyleLbl="parChTrans1D2" presStyleIdx="1" presStyleCnt="4"/>
      <dgm:spPr/>
    </dgm:pt>
    <dgm:pt modelId="{959116B1-C829-4E1F-A84D-20FC801EB44E}" type="pres">
      <dgm:prSet presAssocID="{F064799B-6CD0-41D8-8513-33D782F23479}" presName="node" presStyleLbl="node1" presStyleIdx="1" presStyleCnt="4" custScaleX="178441" custRadScaleRad="153899" custRadScaleInc="77113">
        <dgm:presLayoutVars>
          <dgm:bulletEnabled val="1"/>
        </dgm:presLayoutVars>
      </dgm:prSet>
      <dgm:spPr/>
    </dgm:pt>
    <dgm:pt modelId="{88F892EA-7A02-4A08-A2A4-40EC7172F2D9}" type="pres">
      <dgm:prSet presAssocID="{D48DD40C-F962-40FE-AB1B-C0E3277D62CF}" presName="Name9" presStyleLbl="parChTrans1D2" presStyleIdx="2" presStyleCnt="4"/>
      <dgm:spPr/>
    </dgm:pt>
    <dgm:pt modelId="{A537B656-5126-4236-B898-81948AB96067}" type="pres">
      <dgm:prSet presAssocID="{D48DD40C-F962-40FE-AB1B-C0E3277D62CF}" presName="connTx" presStyleLbl="parChTrans1D2" presStyleIdx="2" presStyleCnt="4"/>
      <dgm:spPr/>
    </dgm:pt>
    <dgm:pt modelId="{3BE4EA43-A437-42DF-BA8A-55E8A0550993}" type="pres">
      <dgm:prSet presAssocID="{C5849C1E-9168-4A3E-84C0-3B2DEDDB26BE}" presName="node" presStyleLbl="node1" presStyleIdx="2" presStyleCnt="4" custScaleX="181061" custRadScaleRad="150834" custRadScaleInc="119066">
        <dgm:presLayoutVars>
          <dgm:bulletEnabled val="1"/>
        </dgm:presLayoutVars>
      </dgm:prSet>
      <dgm:spPr/>
    </dgm:pt>
    <dgm:pt modelId="{CD121D7B-13E6-4244-AD87-2093CD92A87D}" type="pres">
      <dgm:prSet presAssocID="{48E77FA0-00A3-43E0-9F53-1C425604A15C}" presName="Name9" presStyleLbl="parChTrans1D2" presStyleIdx="3" presStyleCnt="4"/>
      <dgm:spPr/>
    </dgm:pt>
    <dgm:pt modelId="{12F98D44-790D-45D9-9F03-5B23219C72A8}" type="pres">
      <dgm:prSet presAssocID="{48E77FA0-00A3-43E0-9F53-1C425604A15C}" presName="connTx" presStyleLbl="parChTrans1D2" presStyleIdx="3" presStyleCnt="4"/>
      <dgm:spPr/>
    </dgm:pt>
    <dgm:pt modelId="{C5D83FE5-F387-413D-AC55-FF590BA17448}" type="pres">
      <dgm:prSet presAssocID="{7AF0CC8B-29BD-49C1-B14A-556641D88F18}" presName="node" presStyleLbl="node1" presStyleIdx="3" presStyleCnt="4" custRadScaleRad="160967" custRadScaleInc="77109">
        <dgm:presLayoutVars>
          <dgm:bulletEnabled val="1"/>
        </dgm:presLayoutVars>
      </dgm:prSet>
      <dgm:spPr/>
    </dgm:pt>
  </dgm:ptLst>
  <dgm:cxnLst>
    <dgm:cxn modelId="{1BE97908-22C5-48EB-ABD6-A35AA2463CB0}" type="presOf" srcId="{035DB334-E1DA-481A-A500-B767B786BA31}" destId="{88BCDDE9-13BA-4F02-876F-03AF15A43460}" srcOrd="0" destOrd="0" presId="urn:microsoft.com/office/officeart/2005/8/layout/radial1"/>
    <dgm:cxn modelId="{99A2361C-217F-4405-B618-9D5F1AA08663}" type="presOf" srcId="{C5849C1E-9168-4A3E-84C0-3B2DEDDB26BE}" destId="{3BE4EA43-A437-42DF-BA8A-55E8A0550993}" srcOrd="0" destOrd="0" presId="urn:microsoft.com/office/officeart/2005/8/layout/radial1"/>
    <dgm:cxn modelId="{AC8F0E1F-49B8-4554-BB5C-871CC0454CB4}" type="presOf" srcId="{F064799B-6CD0-41D8-8513-33D782F23479}" destId="{959116B1-C829-4E1F-A84D-20FC801EB44E}" srcOrd="0" destOrd="0" presId="urn:microsoft.com/office/officeart/2005/8/layout/radial1"/>
    <dgm:cxn modelId="{20AB433B-CF8D-4ED5-A004-8F386CB743D4}" type="presOf" srcId="{048FE9D6-0921-4E29-8841-858E77FC9B7E}" destId="{84F941D5-82BF-4503-BD8B-BE1CA0B645A4}" srcOrd="0" destOrd="0" presId="urn:microsoft.com/office/officeart/2005/8/layout/radial1"/>
    <dgm:cxn modelId="{CB8FD63D-6B9B-426C-A82E-D96D91702773}" type="presOf" srcId="{D48DD40C-F962-40FE-AB1B-C0E3277D62CF}" destId="{88F892EA-7A02-4A08-A2A4-40EC7172F2D9}" srcOrd="0" destOrd="0" presId="urn:microsoft.com/office/officeart/2005/8/layout/radial1"/>
    <dgm:cxn modelId="{B1AB7D3E-93EA-4B3F-914E-7A7E5D81EE83}" srcId="{048FE9D6-0921-4E29-8841-858E77FC9B7E}" destId="{C5849C1E-9168-4A3E-84C0-3B2DEDDB26BE}" srcOrd="2" destOrd="0" parTransId="{D48DD40C-F962-40FE-AB1B-C0E3277D62CF}" sibTransId="{79BC91E6-B0D8-46DB-9BC9-A442D3165BAD}"/>
    <dgm:cxn modelId="{26445042-BAEB-43BF-9EDB-B4A069C59987}" type="presOf" srcId="{B0973B2C-D8A5-4427-A93F-E51D85C40F7A}" destId="{3B8246CA-E32A-4E86-A4FF-BF37C292A689}" srcOrd="1" destOrd="0" presId="urn:microsoft.com/office/officeart/2005/8/layout/radial1"/>
    <dgm:cxn modelId="{2913B745-BA6B-4916-A6B7-BDAEABFD4CC2}" type="presOf" srcId="{48E77FA0-00A3-43E0-9F53-1C425604A15C}" destId="{CD121D7B-13E6-4244-AD87-2093CD92A87D}" srcOrd="0" destOrd="0" presId="urn:microsoft.com/office/officeart/2005/8/layout/radial1"/>
    <dgm:cxn modelId="{B8F6796F-639B-449B-8760-812A2B08213A}" type="presOf" srcId="{0D52E3F6-07AB-491B-A2DA-43C4AAEE5E0E}" destId="{EBDEAFAE-6F16-48D4-A8B4-2DEB900038CA}" srcOrd="0" destOrd="0" presId="urn:microsoft.com/office/officeart/2005/8/layout/radial1"/>
    <dgm:cxn modelId="{D8BB7858-BABD-4FEA-A7FC-CC7999D5EB69}" srcId="{0D52E3F6-07AB-491B-A2DA-43C4AAEE5E0E}" destId="{048FE9D6-0921-4E29-8841-858E77FC9B7E}" srcOrd="0" destOrd="0" parTransId="{98E9CA60-587F-4D85-93EC-3D4CED071528}" sibTransId="{F9D79B88-DFF0-48BF-844A-F48CBDC1D3E6}"/>
    <dgm:cxn modelId="{A164E67C-6FF0-443B-985D-2368A53D039F}" type="presOf" srcId="{30A22AB5-56D6-43C9-91F9-F8BE0B6BA001}" destId="{62537442-F0DB-4FB8-B957-6468D7CED08E}" srcOrd="0" destOrd="0" presId="urn:microsoft.com/office/officeart/2005/8/layout/radial1"/>
    <dgm:cxn modelId="{B6D187A6-CDD0-4892-BFCD-389A22E2D9C7}" type="presOf" srcId="{7AF0CC8B-29BD-49C1-B14A-556641D88F18}" destId="{C5D83FE5-F387-413D-AC55-FF590BA17448}" srcOrd="0" destOrd="0" presId="urn:microsoft.com/office/officeart/2005/8/layout/radial1"/>
    <dgm:cxn modelId="{669613AE-4F1A-4E16-A04B-649265106EFC}" srcId="{048FE9D6-0921-4E29-8841-858E77FC9B7E}" destId="{F064799B-6CD0-41D8-8513-33D782F23479}" srcOrd="1" destOrd="0" parTransId="{B0973B2C-D8A5-4427-A93F-E51D85C40F7A}" sibTransId="{72B6545B-5BA5-49CE-9806-0755B91928E4}"/>
    <dgm:cxn modelId="{0B9689B3-7F67-434D-814D-C5E971EE8966}" srcId="{048FE9D6-0921-4E29-8841-858E77FC9B7E}" destId="{7AF0CC8B-29BD-49C1-B14A-556641D88F18}" srcOrd="3" destOrd="0" parTransId="{48E77FA0-00A3-43E0-9F53-1C425604A15C}" sibTransId="{6757ED81-8304-4C1D-8188-B06580B92639}"/>
    <dgm:cxn modelId="{EDBAA9B7-A9C3-4B9F-A249-42589E7E82CF}" srcId="{048FE9D6-0921-4E29-8841-858E77FC9B7E}" destId="{30A22AB5-56D6-43C9-91F9-F8BE0B6BA001}" srcOrd="0" destOrd="0" parTransId="{035DB334-E1DA-481A-A500-B767B786BA31}" sibTransId="{6103A959-A9EB-4044-90A4-9615762EDF35}"/>
    <dgm:cxn modelId="{E05355BA-93FC-4C9B-92BF-2A2109987785}" type="presOf" srcId="{48E77FA0-00A3-43E0-9F53-1C425604A15C}" destId="{12F98D44-790D-45D9-9F03-5B23219C72A8}" srcOrd="1" destOrd="0" presId="urn:microsoft.com/office/officeart/2005/8/layout/radial1"/>
    <dgm:cxn modelId="{F6FDB4C8-0229-4745-8337-59B65704B7FF}" type="presOf" srcId="{B0973B2C-D8A5-4427-A93F-E51D85C40F7A}" destId="{9CCF8D9A-99FB-46A5-8499-9943273B9EEF}" srcOrd="0" destOrd="0" presId="urn:microsoft.com/office/officeart/2005/8/layout/radial1"/>
    <dgm:cxn modelId="{CDA061F5-64C1-4B7E-9172-6F45DE071DBC}" type="presOf" srcId="{D48DD40C-F962-40FE-AB1B-C0E3277D62CF}" destId="{A537B656-5126-4236-B898-81948AB96067}" srcOrd="1" destOrd="0" presId="urn:microsoft.com/office/officeart/2005/8/layout/radial1"/>
    <dgm:cxn modelId="{908BAAF6-060F-4FF0-9F0C-B61E4469AAA8}" type="presOf" srcId="{035DB334-E1DA-481A-A500-B767B786BA31}" destId="{7C668131-E52C-44FD-A249-E3E59B742F8A}" srcOrd="1" destOrd="0" presId="urn:microsoft.com/office/officeart/2005/8/layout/radial1"/>
    <dgm:cxn modelId="{4BF303C6-2B18-43BC-82A0-0CF109AA72DE}" type="presParOf" srcId="{EBDEAFAE-6F16-48D4-A8B4-2DEB900038CA}" destId="{84F941D5-82BF-4503-BD8B-BE1CA0B645A4}" srcOrd="0" destOrd="0" presId="urn:microsoft.com/office/officeart/2005/8/layout/radial1"/>
    <dgm:cxn modelId="{B493103A-19D9-4388-9578-262D050EEC9E}" type="presParOf" srcId="{EBDEAFAE-6F16-48D4-A8B4-2DEB900038CA}" destId="{88BCDDE9-13BA-4F02-876F-03AF15A43460}" srcOrd="1" destOrd="0" presId="urn:microsoft.com/office/officeart/2005/8/layout/radial1"/>
    <dgm:cxn modelId="{F59960BC-8741-4A7D-B4A2-FEBC3CAB417B}" type="presParOf" srcId="{88BCDDE9-13BA-4F02-876F-03AF15A43460}" destId="{7C668131-E52C-44FD-A249-E3E59B742F8A}" srcOrd="0" destOrd="0" presId="urn:microsoft.com/office/officeart/2005/8/layout/radial1"/>
    <dgm:cxn modelId="{5A6CBC9F-F962-4982-A09A-E9621088E6C2}" type="presParOf" srcId="{EBDEAFAE-6F16-48D4-A8B4-2DEB900038CA}" destId="{62537442-F0DB-4FB8-B957-6468D7CED08E}" srcOrd="2" destOrd="0" presId="urn:microsoft.com/office/officeart/2005/8/layout/radial1"/>
    <dgm:cxn modelId="{6B8D9083-00A8-4CB2-B3E3-0AE56F71074D}" type="presParOf" srcId="{EBDEAFAE-6F16-48D4-A8B4-2DEB900038CA}" destId="{9CCF8D9A-99FB-46A5-8499-9943273B9EEF}" srcOrd="3" destOrd="0" presId="urn:microsoft.com/office/officeart/2005/8/layout/radial1"/>
    <dgm:cxn modelId="{E1F42BE3-5092-4877-BA4F-E306AE04C79B}" type="presParOf" srcId="{9CCF8D9A-99FB-46A5-8499-9943273B9EEF}" destId="{3B8246CA-E32A-4E86-A4FF-BF37C292A689}" srcOrd="0" destOrd="0" presId="urn:microsoft.com/office/officeart/2005/8/layout/radial1"/>
    <dgm:cxn modelId="{AAD9FDF5-C7E1-44C9-B7C9-52A3FCC10A1F}" type="presParOf" srcId="{EBDEAFAE-6F16-48D4-A8B4-2DEB900038CA}" destId="{959116B1-C829-4E1F-A84D-20FC801EB44E}" srcOrd="4" destOrd="0" presId="urn:microsoft.com/office/officeart/2005/8/layout/radial1"/>
    <dgm:cxn modelId="{4B69CF5A-BC55-4778-9F16-A03B29443389}" type="presParOf" srcId="{EBDEAFAE-6F16-48D4-A8B4-2DEB900038CA}" destId="{88F892EA-7A02-4A08-A2A4-40EC7172F2D9}" srcOrd="5" destOrd="0" presId="urn:microsoft.com/office/officeart/2005/8/layout/radial1"/>
    <dgm:cxn modelId="{76321352-C15E-4F2D-A5CD-4B3FA6ABA0BD}" type="presParOf" srcId="{88F892EA-7A02-4A08-A2A4-40EC7172F2D9}" destId="{A537B656-5126-4236-B898-81948AB96067}" srcOrd="0" destOrd="0" presId="urn:microsoft.com/office/officeart/2005/8/layout/radial1"/>
    <dgm:cxn modelId="{03489441-C532-4E1A-8A94-4DECCFA827AA}" type="presParOf" srcId="{EBDEAFAE-6F16-48D4-A8B4-2DEB900038CA}" destId="{3BE4EA43-A437-42DF-BA8A-55E8A0550993}" srcOrd="6" destOrd="0" presId="urn:microsoft.com/office/officeart/2005/8/layout/radial1"/>
    <dgm:cxn modelId="{221F3EC1-6D3F-4A2B-91A2-CDFB4E3E7645}" type="presParOf" srcId="{EBDEAFAE-6F16-48D4-A8B4-2DEB900038CA}" destId="{CD121D7B-13E6-4244-AD87-2093CD92A87D}" srcOrd="7" destOrd="0" presId="urn:microsoft.com/office/officeart/2005/8/layout/radial1"/>
    <dgm:cxn modelId="{C990DED5-FC24-4527-B3C1-5BDF4DB008BB}" type="presParOf" srcId="{CD121D7B-13E6-4244-AD87-2093CD92A87D}" destId="{12F98D44-790D-45D9-9F03-5B23219C72A8}" srcOrd="0" destOrd="0" presId="urn:microsoft.com/office/officeart/2005/8/layout/radial1"/>
    <dgm:cxn modelId="{2BC49212-D0B6-4FCD-8CB0-33D7562AC135}" type="presParOf" srcId="{EBDEAFAE-6F16-48D4-A8B4-2DEB900038CA}" destId="{C5D83FE5-F387-413D-AC55-FF590BA1744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E3F6-07AB-491B-A2DA-43C4AAEE5E0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048FE9D6-0921-4E29-8841-858E77FC9B7E}">
      <dgm:prSet phldrT="[Texte]"/>
      <dgm:spPr>
        <a:solidFill>
          <a:schemeClr val="accent4">
            <a:lumMod val="75000"/>
          </a:schemeClr>
        </a:solidFill>
      </dgm:spPr>
      <dgm:t>
        <a:bodyPr/>
        <a:lstStyle/>
        <a:p>
          <a:r>
            <a:rPr lang="fr-FR" dirty="0"/>
            <a:t>Réviser et améliorer l’écrit que l’on a produit</a:t>
          </a:r>
        </a:p>
      </dgm:t>
    </dgm:pt>
    <dgm:pt modelId="{98E9CA60-587F-4D85-93EC-3D4CED071528}" type="parTrans" cxnId="{D8BB7858-BABD-4FEA-A7FC-CC7999D5EB69}">
      <dgm:prSet/>
      <dgm:spPr/>
      <dgm:t>
        <a:bodyPr/>
        <a:lstStyle/>
        <a:p>
          <a:endParaRPr lang="fr-FR"/>
        </a:p>
      </dgm:t>
    </dgm:pt>
    <dgm:pt modelId="{F9D79B88-DFF0-48BF-844A-F48CBDC1D3E6}" type="sibTrans" cxnId="{D8BB7858-BABD-4FEA-A7FC-CC7999D5EB69}">
      <dgm:prSet/>
      <dgm:spPr/>
      <dgm:t>
        <a:bodyPr/>
        <a:lstStyle/>
        <a:p>
          <a:endParaRPr lang="fr-FR"/>
        </a:p>
      </dgm:t>
    </dgm:pt>
    <dgm:pt modelId="{30A22AB5-56D6-43C9-91F9-F8BE0B6BA001}">
      <dgm:prSet phldrT="[Texte]"/>
      <dgm:spPr>
        <a:solidFill>
          <a:srgbClr val="92D050"/>
        </a:solidFill>
        <a:ln>
          <a:solidFill>
            <a:schemeClr val="accent4">
              <a:lumMod val="50000"/>
            </a:schemeClr>
          </a:solidFill>
        </a:ln>
      </dgm:spPr>
      <dgm:t>
        <a:bodyPr/>
        <a:lstStyle/>
        <a:p>
          <a:r>
            <a:rPr lang="fr-FR" dirty="0">
              <a:solidFill>
                <a:schemeClr val="tx1"/>
              </a:solidFill>
            </a:rPr>
            <a:t>Repérage des dysfonctionnements dans les textes produits</a:t>
          </a:r>
        </a:p>
      </dgm:t>
    </dgm:pt>
    <dgm:pt modelId="{035DB334-E1DA-481A-A500-B767B786BA31}" type="parTrans" cxnId="{EDBAA9B7-A9C3-4B9F-A249-42589E7E82CF}">
      <dgm:prSet/>
      <dgm:spPr>
        <a:ln>
          <a:solidFill>
            <a:schemeClr val="accent4">
              <a:lumMod val="50000"/>
            </a:schemeClr>
          </a:solidFill>
        </a:ln>
      </dgm:spPr>
      <dgm:t>
        <a:bodyPr/>
        <a:lstStyle/>
        <a:p>
          <a:endParaRPr lang="fr-FR"/>
        </a:p>
      </dgm:t>
    </dgm:pt>
    <dgm:pt modelId="{6103A959-A9EB-4044-90A4-9615762EDF35}" type="sibTrans" cxnId="{EDBAA9B7-A9C3-4B9F-A249-42589E7E82CF}">
      <dgm:prSet/>
      <dgm:spPr/>
      <dgm:t>
        <a:bodyPr/>
        <a:lstStyle/>
        <a:p>
          <a:endParaRPr lang="fr-FR"/>
        </a:p>
      </dgm:t>
    </dgm:pt>
    <dgm:pt modelId="{F064799B-6CD0-41D8-8513-33D782F23479}">
      <dgm:prSet phldrT="[Texte]" custT="1"/>
      <dgm:spPr>
        <a:solidFill>
          <a:srgbClr val="92D050"/>
        </a:solidFill>
        <a:ln>
          <a:solidFill>
            <a:schemeClr val="accent4">
              <a:lumMod val="50000"/>
            </a:schemeClr>
          </a:solidFill>
        </a:ln>
      </dgm:spPr>
      <dgm:t>
        <a:bodyPr/>
        <a:lstStyle/>
        <a:p>
          <a:r>
            <a:rPr lang="fr-FR" sz="1600" dirty="0">
              <a:solidFill>
                <a:schemeClr val="tx1"/>
              </a:solidFill>
            </a:rPr>
            <a:t>Mobilisation des connaissances portant sur le genre d’écrit à produire et sur la langue</a:t>
          </a:r>
        </a:p>
      </dgm:t>
    </dgm:pt>
    <dgm:pt modelId="{B0973B2C-D8A5-4427-A93F-E51D85C40F7A}" type="parTrans" cxnId="{669613AE-4F1A-4E16-A04B-649265106EFC}">
      <dgm:prSet/>
      <dgm:spPr>
        <a:ln>
          <a:solidFill>
            <a:schemeClr val="accent4">
              <a:lumMod val="50000"/>
            </a:schemeClr>
          </a:solidFill>
        </a:ln>
      </dgm:spPr>
      <dgm:t>
        <a:bodyPr/>
        <a:lstStyle/>
        <a:p>
          <a:endParaRPr lang="fr-FR"/>
        </a:p>
      </dgm:t>
    </dgm:pt>
    <dgm:pt modelId="{72B6545B-5BA5-49CE-9806-0755B91928E4}" type="sibTrans" cxnId="{669613AE-4F1A-4E16-A04B-649265106EFC}">
      <dgm:prSet/>
      <dgm:spPr/>
      <dgm:t>
        <a:bodyPr/>
        <a:lstStyle/>
        <a:p>
          <a:endParaRPr lang="fr-FR"/>
        </a:p>
      </dgm:t>
    </dgm:pt>
    <dgm:pt modelId="{C5849C1E-9168-4A3E-84C0-3B2DEDDB26BE}">
      <dgm:prSet phldrT="[Texte]" custT="1"/>
      <dgm:spPr>
        <a:solidFill>
          <a:srgbClr val="92D050"/>
        </a:solidFill>
        <a:ln>
          <a:solidFill>
            <a:schemeClr val="accent4">
              <a:lumMod val="50000"/>
            </a:schemeClr>
          </a:solidFill>
        </a:ln>
      </dgm:spPr>
      <dgm:t>
        <a:bodyPr/>
        <a:lstStyle/>
        <a:p>
          <a:r>
            <a:rPr lang="fr-FR" sz="1400" dirty="0">
              <a:solidFill>
                <a:schemeClr val="tx1"/>
              </a:solidFill>
            </a:rPr>
            <a:t>Vigilance orthographique, exercée d’abord sur des points désignés par le PE, puis progressivement étendue</a:t>
          </a:r>
        </a:p>
      </dgm:t>
    </dgm:pt>
    <dgm:pt modelId="{D48DD40C-F962-40FE-AB1B-C0E3277D62CF}" type="parTrans" cxnId="{B1AB7D3E-93EA-4B3F-914E-7A7E5D81EE83}">
      <dgm:prSet/>
      <dgm:spPr>
        <a:ln>
          <a:solidFill>
            <a:schemeClr val="accent4">
              <a:lumMod val="50000"/>
            </a:schemeClr>
          </a:solidFill>
        </a:ln>
      </dgm:spPr>
      <dgm:t>
        <a:bodyPr/>
        <a:lstStyle/>
        <a:p>
          <a:endParaRPr lang="fr-FR"/>
        </a:p>
      </dgm:t>
    </dgm:pt>
    <dgm:pt modelId="{79BC91E6-B0D8-46DB-9BC9-A442D3165BAD}" type="sibTrans" cxnId="{B1AB7D3E-93EA-4B3F-914E-7A7E5D81EE83}">
      <dgm:prSet/>
      <dgm:spPr/>
      <dgm:t>
        <a:bodyPr/>
        <a:lstStyle/>
        <a:p>
          <a:endParaRPr lang="fr-FR"/>
        </a:p>
      </dgm:t>
    </dgm:pt>
    <dgm:pt modelId="{7AF0CC8B-29BD-49C1-B14A-556641D88F18}">
      <dgm:prSet phldrT="[Texte]"/>
      <dgm:spPr>
        <a:solidFill>
          <a:srgbClr val="92D050"/>
        </a:solidFill>
        <a:ln>
          <a:solidFill>
            <a:schemeClr val="accent4">
              <a:lumMod val="50000"/>
            </a:schemeClr>
          </a:solidFill>
        </a:ln>
      </dgm:spPr>
      <dgm:t>
        <a:bodyPr/>
        <a:lstStyle/>
        <a:p>
          <a:r>
            <a:rPr lang="fr-FR" dirty="0">
              <a:solidFill>
                <a:schemeClr val="tx1"/>
              </a:solidFill>
            </a:rPr>
            <a:t>Utilisation d’outils aidant à la correction</a:t>
          </a:r>
        </a:p>
      </dgm:t>
    </dgm:pt>
    <dgm:pt modelId="{48E77FA0-00A3-43E0-9F53-1C425604A15C}" type="parTrans" cxnId="{0B9689B3-7F67-434D-814D-C5E971EE8966}">
      <dgm:prSet/>
      <dgm:spPr>
        <a:ln>
          <a:solidFill>
            <a:schemeClr val="accent4">
              <a:lumMod val="50000"/>
            </a:schemeClr>
          </a:solidFill>
        </a:ln>
      </dgm:spPr>
      <dgm:t>
        <a:bodyPr/>
        <a:lstStyle/>
        <a:p>
          <a:endParaRPr lang="fr-FR"/>
        </a:p>
      </dgm:t>
    </dgm:pt>
    <dgm:pt modelId="{6757ED81-8304-4C1D-8188-B06580B92639}" type="sibTrans" cxnId="{0B9689B3-7F67-434D-814D-C5E971EE8966}">
      <dgm:prSet/>
      <dgm:spPr/>
      <dgm:t>
        <a:bodyPr/>
        <a:lstStyle/>
        <a:p>
          <a:endParaRPr lang="fr-FR"/>
        </a:p>
      </dgm:t>
    </dgm:pt>
    <dgm:pt modelId="{EBDEAFAE-6F16-48D4-A8B4-2DEB900038CA}" type="pres">
      <dgm:prSet presAssocID="{0D52E3F6-07AB-491B-A2DA-43C4AAEE5E0E}" presName="cycle" presStyleCnt="0">
        <dgm:presLayoutVars>
          <dgm:chMax val="1"/>
          <dgm:dir/>
          <dgm:animLvl val="ctr"/>
          <dgm:resizeHandles val="exact"/>
        </dgm:presLayoutVars>
      </dgm:prSet>
      <dgm:spPr/>
    </dgm:pt>
    <dgm:pt modelId="{84F941D5-82BF-4503-BD8B-BE1CA0B645A4}" type="pres">
      <dgm:prSet presAssocID="{048FE9D6-0921-4E29-8841-858E77FC9B7E}" presName="centerShape" presStyleLbl="node0" presStyleIdx="0" presStyleCnt="1" custScaleX="172688" custScaleY="118265"/>
      <dgm:spPr/>
    </dgm:pt>
    <dgm:pt modelId="{88BCDDE9-13BA-4F02-876F-03AF15A43460}" type="pres">
      <dgm:prSet presAssocID="{035DB334-E1DA-481A-A500-B767B786BA31}" presName="Name9" presStyleLbl="parChTrans1D2" presStyleIdx="0" presStyleCnt="4"/>
      <dgm:spPr/>
    </dgm:pt>
    <dgm:pt modelId="{7C668131-E52C-44FD-A249-E3E59B742F8A}" type="pres">
      <dgm:prSet presAssocID="{035DB334-E1DA-481A-A500-B767B786BA31}" presName="connTx" presStyleLbl="parChTrans1D2" presStyleIdx="0" presStyleCnt="4"/>
      <dgm:spPr/>
    </dgm:pt>
    <dgm:pt modelId="{62537442-F0DB-4FB8-B957-6468D7CED08E}" type="pres">
      <dgm:prSet presAssocID="{30A22AB5-56D6-43C9-91F9-F8BE0B6BA001}" presName="node" presStyleLbl="node1" presStyleIdx="0" presStyleCnt="4" custScaleX="181386" custRadScaleRad="154853" custRadScaleInc="119040">
        <dgm:presLayoutVars>
          <dgm:bulletEnabled val="1"/>
        </dgm:presLayoutVars>
      </dgm:prSet>
      <dgm:spPr/>
    </dgm:pt>
    <dgm:pt modelId="{9CCF8D9A-99FB-46A5-8499-9943273B9EEF}" type="pres">
      <dgm:prSet presAssocID="{B0973B2C-D8A5-4427-A93F-E51D85C40F7A}" presName="Name9" presStyleLbl="parChTrans1D2" presStyleIdx="1" presStyleCnt="4"/>
      <dgm:spPr/>
    </dgm:pt>
    <dgm:pt modelId="{3B8246CA-E32A-4E86-A4FF-BF37C292A689}" type="pres">
      <dgm:prSet presAssocID="{B0973B2C-D8A5-4427-A93F-E51D85C40F7A}" presName="connTx" presStyleLbl="parChTrans1D2" presStyleIdx="1" presStyleCnt="4"/>
      <dgm:spPr/>
    </dgm:pt>
    <dgm:pt modelId="{959116B1-C829-4E1F-A84D-20FC801EB44E}" type="pres">
      <dgm:prSet presAssocID="{F064799B-6CD0-41D8-8513-33D782F23479}" presName="node" presStyleLbl="node1" presStyleIdx="1" presStyleCnt="4" custScaleX="178441" custRadScaleRad="153899" custRadScaleInc="77113">
        <dgm:presLayoutVars>
          <dgm:bulletEnabled val="1"/>
        </dgm:presLayoutVars>
      </dgm:prSet>
      <dgm:spPr/>
    </dgm:pt>
    <dgm:pt modelId="{88F892EA-7A02-4A08-A2A4-40EC7172F2D9}" type="pres">
      <dgm:prSet presAssocID="{D48DD40C-F962-40FE-AB1B-C0E3277D62CF}" presName="Name9" presStyleLbl="parChTrans1D2" presStyleIdx="2" presStyleCnt="4"/>
      <dgm:spPr/>
    </dgm:pt>
    <dgm:pt modelId="{A537B656-5126-4236-B898-81948AB96067}" type="pres">
      <dgm:prSet presAssocID="{D48DD40C-F962-40FE-AB1B-C0E3277D62CF}" presName="connTx" presStyleLbl="parChTrans1D2" presStyleIdx="2" presStyleCnt="4"/>
      <dgm:spPr/>
    </dgm:pt>
    <dgm:pt modelId="{3BE4EA43-A437-42DF-BA8A-55E8A0550993}" type="pres">
      <dgm:prSet presAssocID="{C5849C1E-9168-4A3E-84C0-3B2DEDDB26BE}" presName="node" presStyleLbl="node1" presStyleIdx="2" presStyleCnt="4" custScaleX="181061" custRadScaleRad="150834" custRadScaleInc="119066">
        <dgm:presLayoutVars>
          <dgm:bulletEnabled val="1"/>
        </dgm:presLayoutVars>
      </dgm:prSet>
      <dgm:spPr/>
    </dgm:pt>
    <dgm:pt modelId="{CD121D7B-13E6-4244-AD87-2093CD92A87D}" type="pres">
      <dgm:prSet presAssocID="{48E77FA0-00A3-43E0-9F53-1C425604A15C}" presName="Name9" presStyleLbl="parChTrans1D2" presStyleIdx="3" presStyleCnt="4"/>
      <dgm:spPr/>
    </dgm:pt>
    <dgm:pt modelId="{12F98D44-790D-45D9-9F03-5B23219C72A8}" type="pres">
      <dgm:prSet presAssocID="{48E77FA0-00A3-43E0-9F53-1C425604A15C}" presName="connTx" presStyleLbl="parChTrans1D2" presStyleIdx="3" presStyleCnt="4"/>
      <dgm:spPr/>
    </dgm:pt>
    <dgm:pt modelId="{C5D83FE5-F387-413D-AC55-FF590BA17448}" type="pres">
      <dgm:prSet presAssocID="{7AF0CC8B-29BD-49C1-B14A-556641D88F18}" presName="node" presStyleLbl="node1" presStyleIdx="3" presStyleCnt="4" custRadScaleRad="160967" custRadScaleInc="77109">
        <dgm:presLayoutVars>
          <dgm:bulletEnabled val="1"/>
        </dgm:presLayoutVars>
      </dgm:prSet>
      <dgm:spPr/>
    </dgm:pt>
  </dgm:ptLst>
  <dgm:cxnLst>
    <dgm:cxn modelId="{4775650B-33E8-4E0B-B982-1A47AE499825}" type="presOf" srcId="{D48DD40C-F962-40FE-AB1B-C0E3277D62CF}" destId="{88F892EA-7A02-4A08-A2A4-40EC7172F2D9}" srcOrd="0" destOrd="0" presId="urn:microsoft.com/office/officeart/2005/8/layout/radial1"/>
    <dgm:cxn modelId="{6D3B0F0E-DABE-4D52-BC6A-0805B22EE004}" type="presOf" srcId="{035DB334-E1DA-481A-A500-B767B786BA31}" destId="{7C668131-E52C-44FD-A249-E3E59B742F8A}" srcOrd="1" destOrd="0" presId="urn:microsoft.com/office/officeart/2005/8/layout/radial1"/>
    <dgm:cxn modelId="{B1AB7D3E-93EA-4B3F-914E-7A7E5D81EE83}" srcId="{048FE9D6-0921-4E29-8841-858E77FC9B7E}" destId="{C5849C1E-9168-4A3E-84C0-3B2DEDDB26BE}" srcOrd="2" destOrd="0" parTransId="{D48DD40C-F962-40FE-AB1B-C0E3277D62CF}" sibTransId="{79BC91E6-B0D8-46DB-9BC9-A442D3165BAD}"/>
    <dgm:cxn modelId="{86635750-BCA8-49D7-9FC6-D512764C7788}" type="presOf" srcId="{0D52E3F6-07AB-491B-A2DA-43C4AAEE5E0E}" destId="{EBDEAFAE-6F16-48D4-A8B4-2DEB900038CA}" srcOrd="0" destOrd="0" presId="urn:microsoft.com/office/officeart/2005/8/layout/radial1"/>
    <dgm:cxn modelId="{19702958-6FE8-4BF0-B3A7-0F72989C4413}" type="presOf" srcId="{C5849C1E-9168-4A3E-84C0-3B2DEDDB26BE}" destId="{3BE4EA43-A437-42DF-BA8A-55E8A0550993}" srcOrd="0" destOrd="0" presId="urn:microsoft.com/office/officeart/2005/8/layout/radial1"/>
    <dgm:cxn modelId="{D8BB7858-BABD-4FEA-A7FC-CC7999D5EB69}" srcId="{0D52E3F6-07AB-491B-A2DA-43C4AAEE5E0E}" destId="{048FE9D6-0921-4E29-8841-858E77FC9B7E}" srcOrd="0" destOrd="0" parTransId="{98E9CA60-587F-4D85-93EC-3D4CED071528}" sibTransId="{F9D79B88-DFF0-48BF-844A-F48CBDC1D3E6}"/>
    <dgm:cxn modelId="{C2FA6A86-D8C1-4F59-9A22-E0AAF644A628}" type="presOf" srcId="{035DB334-E1DA-481A-A500-B767B786BA31}" destId="{88BCDDE9-13BA-4F02-876F-03AF15A43460}" srcOrd="0" destOrd="0" presId="urn:microsoft.com/office/officeart/2005/8/layout/radial1"/>
    <dgm:cxn modelId="{3E026292-29C7-47BC-BC1D-5AC2F99CE017}" type="presOf" srcId="{30A22AB5-56D6-43C9-91F9-F8BE0B6BA001}" destId="{62537442-F0DB-4FB8-B957-6468D7CED08E}" srcOrd="0" destOrd="0" presId="urn:microsoft.com/office/officeart/2005/8/layout/radial1"/>
    <dgm:cxn modelId="{51EF4196-569A-47B4-AE80-BB7C3E2B324C}" type="presOf" srcId="{B0973B2C-D8A5-4427-A93F-E51D85C40F7A}" destId="{9CCF8D9A-99FB-46A5-8499-9943273B9EEF}" srcOrd="0" destOrd="0" presId="urn:microsoft.com/office/officeart/2005/8/layout/radial1"/>
    <dgm:cxn modelId="{763D90AA-007D-476C-9835-C04C5F6D3503}" type="presOf" srcId="{F064799B-6CD0-41D8-8513-33D782F23479}" destId="{959116B1-C829-4E1F-A84D-20FC801EB44E}" srcOrd="0" destOrd="0" presId="urn:microsoft.com/office/officeart/2005/8/layout/radial1"/>
    <dgm:cxn modelId="{669613AE-4F1A-4E16-A04B-649265106EFC}" srcId="{048FE9D6-0921-4E29-8841-858E77FC9B7E}" destId="{F064799B-6CD0-41D8-8513-33D782F23479}" srcOrd="1" destOrd="0" parTransId="{B0973B2C-D8A5-4427-A93F-E51D85C40F7A}" sibTransId="{72B6545B-5BA5-49CE-9806-0755B91928E4}"/>
    <dgm:cxn modelId="{6DCA8CB2-C51E-4AEA-85B7-345BFA810CE8}" type="presOf" srcId="{48E77FA0-00A3-43E0-9F53-1C425604A15C}" destId="{CD121D7B-13E6-4244-AD87-2093CD92A87D}" srcOrd="0" destOrd="0" presId="urn:microsoft.com/office/officeart/2005/8/layout/radial1"/>
    <dgm:cxn modelId="{0B9689B3-7F67-434D-814D-C5E971EE8966}" srcId="{048FE9D6-0921-4E29-8841-858E77FC9B7E}" destId="{7AF0CC8B-29BD-49C1-B14A-556641D88F18}" srcOrd="3" destOrd="0" parTransId="{48E77FA0-00A3-43E0-9F53-1C425604A15C}" sibTransId="{6757ED81-8304-4C1D-8188-B06580B92639}"/>
    <dgm:cxn modelId="{EDBAA9B7-A9C3-4B9F-A249-42589E7E82CF}" srcId="{048FE9D6-0921-4E29-8841-858E77FC9B7E}" destId="{30A22AB5-56D6-43C9-91F9-F8BE0B6BA001}" srcOrd="0" destOrd="0" parTransId="{035DB334-E1DA-481A-A500-B767B786BA31}" sibTransId="{6103A959-A9EB-4044-90A4-9615762EDF35}"/>
    <dgm:cxn modelId="{3FC9DBC7-E7CA-41AF-8960-A83D9ACC993E}" type="presOf" srcId="{B0973B2C-D8A5-4427-A93F-E51D85C40F7A}" destId="{3B8246CA-E32A-4E86-A4FF-BF37C292A689}" srcOrd="1" destOrd="0" presId="urn:microsoft.com/office/officeart/2005/8/layout/radial1"/>
    <dgm:cxn modelId="{B4FAC6D6-B047-402B-A2BF-AAD8D3792D52}" type="presOf" srcId="{48E77FA0-00A3-43E0-9F53-1C425604A15C}" destId="{12F98D44-790D-45D9-9F03-5B23219C72A8}" srcOrd="1" destOrd="0" presId="urn:microsoft.com/office/officeart/2005/8/layout/radial1"/>
    <dgm:cxn modelId="{026760E5-BDC6-4D2B-9E95-5F0C2991B227}" type="presOf" srcId="{7AF0CC8B-29BD-49C1-B14A-556641D88F18}" destId="{C5D83FE5-F387-413D-AC55-FF590BA17448}" srcOrd="0" destOrd="0" presId="urn:microsoft.com/office/officeart/2005/8/layout/radial1"/>
    <dgm:cxn modelId="{CF5CF3F8-160E-448F-AA49-4172728B0841}" type="presOf" srcId="{D48DD40C-F962-40FE-AB1B-C0E3277D62CF}" destId="{A537B656-5126-4236-B898-81948AB96067}" srcOrd="1" destOrd="0" presId="urn:microsoft.com/office/officeart/2005/8/layout/radial1"/>
    <dgm:cxn modelId="{14F3B5FB-2C82-4C3C-9886-401B5701DEE5}" type="presOf" srcId="{048FE9D6-0921-4E29-8841-858E77FC9B7E}" destId="{84F941D5-82BF-4503-BD8B-BE1CA0B645A4}" srcOrd="0" destOrd="0" presId="urn:microsoft.com/office/officeart/2005/8/layout/radial1"/>
    <dgm:cxn modelId="{6961F217-C595-4488-8415-A0A02C9D6EA4}" type="presParOf" srcId="{EBDEAFAE-6F16-48D4-A8B4-2DEB900038CA}" destId="{84F941D5-82BF-4503-BD8B-BE1CA0B645A4}" srcOrd="0" destOrd="0" presId="urn:microsoft.com/office/officeart/2005/8/layout/radial1"/>
    <dgm:cxn modelId="{16AC03EA-FE38-45FE-B192-D81B7FB1730E}" type="presParOf" srcId="{EBDEAFAE-6F16-48D4-A8B4-2DEB900038CA}" destId="{88BCDDE9-13BA-4F02-876F-03AF15A43460}" srcOrd="1" destOrd="0" presId="urn:microsoft.com/office/officeart/2005/8/layout/radial1"/>
    <dgm:cxn modelId="{52C74CD9-64C4-4557-BAA6-085EAC010DD7}" type="presParOf" srcId="{88BCDDE9-13BA-4F02-876F-03AF15A43460}" destId="{7C668131-E52C-44FD-A249-E3E59B742F8A}" srcOrd="0" destOrd="0" presId="urn:microsoft.com/office/officeart/2005/8/layout/radial1"/>
    <dgm:cxn modelId="{900B0C6D-4B8A-4E5E-86BA-08E11DA9450C}" type="presParOf" srcId="{EBDEAFAE-6F16-48D4-A8B4-2DEB900038CA}" destId="{62537442-F0DB-4FB8-B957-6468D7CED08E}" srcOrd="2" destOrd="0" presId="urn:microsoft.com/office/officeart/2005/8/layout/radial1"/>
    <dgm:cxn modelId="{63930AFC-53C6-4D91-B8F2-A431F74E3FF5}" type="presParOf" srcId="{EBDEAFAE-6F16-48D4-A8B4-2DEB900038CA}" destId="{9CCF8D9A-99FB-46A5-8499-9943273B9EEF}" srcOrd="3" destOrd="0" presId="urn:microsoft.com/office/officeart/2005/8/layout/radial1"/>
    <dgm:cxn modelId="{FED4CCCD-1211-4530-B632-92CA4D6FC55B}" type="presParOf" srcId="{9CCF8D9A-99FB-46A5-8499-9943273B9EEF}" destId="{3B8246CA-E32A-4E86-A4FF-BF37C292A689}" srcOrd="0" destOrd="0" presId="urn:microsoft.com/office/officeart/2005/8/layout/radial1"/>
    <dgm:cxn modelId="{41A22514-1E26-4A29-B626-63781B07C54B}" type="presParOf" srcId="{EBDEAFAE-6F16-48D4-A8B4-2DEB900038CA}" destId="{959116B1-C829-4E1F-A84D-20FC801EB44E}" srcOrd="4" destOrd="0" presId="urn:microsoft.com/office/officeart/2005/8/layout/radial1"/>
    <dgm:cxn modelId="{7FDFDA75-161A-44FA-BE94-7D5433BA6282}" type="presParOf" srcId="{EBDEAFAE-6F16-48D4-A8B4-2DEB900038CA}" destId="{88F892EA-7A02-4A08-A2A4-40EC7172F2D9}" srcOrd="5" destOrd="0" presId="urn:microsoft.com/office/officeart/2005/8/layout/radial1"/>
    <dgm:cxn modelId="{410FCAF8-BDA4-40EA-9EF4-21019CB32165}" type="presParOf" srcId="{88F892EA-7A02-4A08-A2A4-40EC7172F2D9}" destId="{A537B656-5126-4236-B898-81948AB96067}" srcOrd="0" destOrd="0" presId="urn:microsoft.com/office/officeart/2005/8/layout/radial1"/>
    <dgm:cxn modelId="{E32D7DC8-6108-4579-9C20-77B85ED65175}" type="presParOf" srcId="{EBDEAFAE-6F16-48D4-A8B4-2DEB900038CA}" destId="{3BE4EA43-A437-42DF-BA8A-55E8A0550993}" srcOrd="6" destOrd="0" presId="urn:microsoft.com/office/officeart/2005/8/layout/radial1"/>
    <dgm:cxn modelId="{1EB27079-381B-4DE6-BD9A-378A70E43892}" type="presParOf" srcId="{EBDEAFAE-6F16-48D4-A8B4-2DEB900038CA}" destId="{CD121D7B-13E6-4244-AD87-2093CD92A87D}" srcOrd="7" destOrd="0" presId="urn:microsoft.com/office/officeart/2005/8/layout/radial1"/>
    <dgm:cxn modelId="{6AB1728B-8A10-42F7-8651-F75C3CDB37CA}" type="presParOf" srcId="{CD121D7B-13E6-4244-AD87-2093CD92A87D}" destId="{12F98D44-790D-45D9-9F03-5B23219C72A8}" srcOrd="0" destOrd="0" presId="urn:microsoft.com/office/officeart/2005/8/layout/radial1"/>
    <dgm:cxn modelId="{22CA7F0E-4DA0-459E-BD7D-54E90017BA0F}" type="presParOf" srcId="{EBDEAFAE-6F16-48D4-A8B4-2DEB900038CA}" destId="{C5D83FE5-F387-413D-AC55-FF590BA1744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941D5-82BF-4503-BD8B-BE1CA0B645A4}">
      <dsp:nvSpPr>
        <dsp:cNvPr id="0" name=""/>
        <dsp:cNvSpPr/>
      </dsp:nvSpPr>
      <dsp:spPr>
        <a:xfrm>
          <a:off x="2320486" y="1783081"/>
          <a:ext cx="2514597" cy="172211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Produire des écrits en commençant à s’approprier une démarche</a:t>
          </a:r>
        </a:p>
      </dsp:txBody>
      <dsp:txXfrm>
        <a:off x="2688740" y="2035279"/>
        <a:ext cx="1778089" cy="1217720"/>
      </dsp:txXfrm>
    </dsp:sp>
    <dsp:sp modelId="{88BCDDE9-13BA-4F02-876F-03AF15A43460}">
      <dsp:nvSpPr>
        <dsp:cNvPr id="0" name=""/>
        <dsp:cNvSpPr/>
      </dsp:nvSpPr>
      <dsp:spPr>
        <a:xfrm rot="19414080">
          <a:off x="4345887" y="1731432"/>
          <a:ext cx="890875" cy="33922"/>
        </a:xfrm>
        <a:custGeom>
          <a:avLst/>
          <a:gdLst/>
          <a:ahLst/>
          <a:cxnLst/>
          <a:rect l="0" t="0" r="0" b="0"/>
          <a:pathLst>
            <a:path>
              <a:moveTo>
                <a:pt x="0" y="16961"/>
              </a:moveTo>
              <a:lnTo>
                <a:pt x="890875" y="1696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769054" y="1726122"/>
        <a:ext cx="44543" cy="44543"/>
      </dsp:txXfrm>
    </dsp:sp>
    <dsp:sp modelId="{62537442-F0DB-4FB8-B957-6468D7CED08E}">
      <dsp:nvSpPr>
        <dsp:cNvPr id="0" name=""/>
        <dsp:cNvSpPr/>
      </dsp:nvSpPr>
      <dsp:spPr>
        <a:xfrm>
          <a:off x="4619360" y="172461"/>
          <a:ext cx="2641253" cy="1456150"/>
        </a:xfrm>
        <a:prstGeom prst="ellipse">
          <a:avLst/>
        </a:prstGeom>
        <a:solidFill>
          <a:srgbClr val="92D050"/>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Identification des caractéristiques propres à différents genre de textes</a:t>
          </a:r>
        </a:p>
      </dsp:txBody>
      <dsp:txXfrm>
        <a:off x="5006163" y="385709"/>
        <a:ext cx="1867647" cy="1029654"/>
      </dsp:txXfrm>
    </dsp:sp>
    <dsp:sp modelId="{9CCF8D9A-99FB-46A5-8499-9943273B9EEF}">
      <dsp:nvSpPr>
        <dsp:cNvPr id="0" name=""/>
        <dsp:cNvSpPr/>
      </dsp:nvSpPr>
      <dsp:spPr>
        <a:xfrm rot="2082051">
          <a:off x="4386456" y="3480883"/>
          <a:ext cx="848391" cy="33922"/>
        </a:xfrm>
        <a:custGeom>
          <a:avLst/>
          <a:gdLst/>
          <a:ahLst/>
          <a:cxnLst/>
          <a:rect l="0" t="0" r="0" b="0"/>
          <a:pathLst>
            <a:path>
              <a:moveTo>
                <a:pt x="0" y="16961"/>
              </a:moveTo>
              <a:lnTo>
                <a:pt x="848391" y="1696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789442" y="3476635"/>
        <a:ext cx="42419" cy="42419"/>
      </dsp:txXfrm>
    </dsp:sp>
    <dsp:sp modelId="{959116B1-C829-4E1F-A84D-20FC801EB44E}">
      <dsp:nvSpPr>
        <dsp:cNvPr id="0" name=""/>
        <dsp:cNvSpPr/>
      </dsp:nvSpPr>
      <dsp:spPr>
        <a:xfrm>
          <a:off x="4677527" y="3577213"/>
          <a:ext cx="2598369" cy="1456150"/>
        </a:xfrm>
        <a:prstGeom prst="ellipse">
          <a:avLst/>
        </a:prstGeom>
        <a:solidFill>
          <a:srgbClr val="92D050"/>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Mise en œuvre (guidée, puis autonome) d’une démarche de production de textes</a:t>
          </a:r>
        </a:p>
      </dsp:txBody>
      <dsp:txXfrm>
        <a:off x="5058049" y="3790461"/>
        <a:ext cx="1837325" cy="1029654"/>
      </dsp:txXfrm>
    </dsp:sp>
    <dsp:sp modelId="{88F892EA-7A02-4A08-A2A4-40EC7172F2D9}">
      <dsp:nvSpPr>
        <dsp:cNvPr id="0" name=""/>
        <dsp:cNvSpPr/>
      </dsp:nvSpPr>
      <dsp:spPr>
        <a:xfrm rot="8584657">
          <a:off x="2019722" y="3500991"/>
          <a:ext cx="790400" cy="33922"/>
        </a:xfrm>
        <a:custGeom>
          <a:avLst/>
          <a:gdLst/>
          <a:ahLst/>
          <a:cxnLst/>
          <a:rect l="0" t="0" r="0" b="0"/>
          <a:pathLst>
            <a:path>
              <a:moveTo>
                <a:pt x="0" y="16961"/>
              </a:moveTo>
              <a:lnTo>
                <a:pt x="790400" y="1696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395162" y="3498192"/>
        <a:ext cx="39520" cy="39520"/>
      </dsp:txXfrm>
    </dsp:sp>
    <dsp:sp modelId="{3BE4EA43-A437-42DF-BA8A-55E8A0550993}">
      <dsp:nvSpPr>
        <dsp:cNvPr id="0" name=""/>
        <dsp:cNvSpPr/>
      </dsp:nvSpPr>
      <dsp:spPr>
        <a:xfrm>
          <a:off x="0" y="3613944"/>
          <a:ext cx="2636521" cy="1456150"/>
        </a:xfrm>
        <a:prstGeom prst="ellipse">
          <a:avLst/>
        </a:prstGeom>
        <a:solidFill>
          <a:srgbClr val="92D050"/>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Mobilisation des outils à disposition dans la classe liés à l’étude de la langue</a:t>
          </a:r>
        </a:p>
      </dsp:txBody>
      <dsp:txXfrm>
        <a:off x="386110" y="3827192"/>
        <a:ext cx="1864301" cy="1029654"/>
      </dsp:txXfrm>
    </dsp:sp>
    <dsp:sp modelId="{CD121D7B-13E6-4244-AD87-2093CD92A87D}">
      <dsp:nvSpPr>
        <dsp:cNvPr id="0" name=""/>
        <dsp:cNvSpPr/>
      </dsp:nvSpPr>
      <dsp:spPr>
        <a:xfrm rot="12881943">
          <a:off x="1556203" y="1659636"/>
          <a:ext cx="1248447" cy="33922"/>
        </a:xfrm>
        <a:custGeom>
          <a:avLst/>
          <a:gdLst/>
          <a:ahLst/>
          <a:cxnLst/>
          <a:rect l="0" t="0" r="0" b="0"/>
          <a:pathLst>
            <a:path>
              <a:moveTo>
                <a:pt x="0" y="16961"/>
              </a:moveTo>
              <a:lnTo>
                <a:pt x="1248447" y="16961"/>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149215" y="1645386"/>
        <a:ext cx="62422" cy="62422"/>
      </dsp:txXfrm>
    </dsp:sp>
    <dsp:sp modelId="{C5D83FE5-F387-413D-AC55-FF590BA17448}">
      <dsp:nvSpPr>
        <dsp:cNvPr id="0" name=""/>
        <dsp:cNvSpPr/>
      </dsp:nvSpPr>
      <dsp:spPr>
        <a:xfrm>
          <a:off x="340554" y="178704"/>
          <a:ext cx="1456150" cy="1456150"/>
        </a:xfrm>
        <a:prstGeom prst="ellipse">
          <a:avLst/>
        </a:prstGeom>
        <a:solidFill>
          <a:srgbClr val="92D05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Connaissance sur la langue</a:t>
          </a:r>
        </a:p>
      </dsp:txBody>
      <dsp:txXfrm>
        <a:off x="553802" y="391952"/>
        <a:ext cx="1029654" cy="102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941D5-82BF-4503-BD8B-BE1CA0B645A4}">
      <dsp:nvSpPr>
        <dsp:cNvPr id="0" name=""/>
        <dsp:cNvSpPr/>
      </dsp:nvSpPr>
      <dsp:spPr>
        <a:xfrm>
          <a:off x="2320486" y="1783081"/>
          <a:ext cx="2514597" cy="1722116"/>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Réviser et améliorer l’écrit que l’on a produit</a:t>
          </a:r>
        </a:p>
      </dsp:txBody>
      <dsp:txXfrm>
        <a:off x="2688740" y="2035279"/>
        <a:ext cx="1778089" cy="1217720"/>
      </dsp:txXfrm>
    </dsp:sp>
    <dsp:sp modelId="{88BCDDE9-13BA-4F02-876F-03AF15A43460}">
      <dsp:nvSpPr>
        <dsp:cNvPr id="0" name=""/>
        <dsp:cNvSpPr/>
      </dsp:nvSpPr>
      <dsp:spPr>
        <a:xfrm rot="19414080">
          <a:off x="4345887" y="1731432"/>
          <a:ext cx="890875" cy="33922"/>
        </a:xfrm>
        <a:custGeom>
          <a:avLst/>
          <a:gdLst/>
          <a:ahLst/>
          <a:cxnLst/>
          <a:rect l="0" t="0" r="0" b="0"/>
          <a:pathLst>
            <a:path>
              <a:moveTo>
                <a:pt x="0" y="16961"/>
              </a:moveTo>
              <a:lnTo>
                <a:pt x="890875" y="16961"/>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769054" y="1726122"/>
        <a:ext cx="44543" cy="44543"/>
      </dsp:txXfrm>
    </dsp:sp>
    <dsp:sp modelId="{62537442-F0DB-4FB8-B957-6468D7CED08E}">
      <dsp:nvSpPr>
        <dsp:cNvPr id="0" name=""/>
        <dsp:cNvSpPr/>
      </dsp:nvSpPr>
      <dsp:spPr>
        <a:xfrm>
          <a:off x="4619360" y="172461"/>
          <a:ext cx="2641253" cy="1456150"/>
        </a:xfrm>
        <a:prstGeom prst="ellipse">
          <a:avLst/>
        </a:prstGeom>
        <a:solidFill>
          <a:srgbClr val="92D050"/>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Repérage des dysfonctionnements dans les textes produits</a:t>
          </a:r>
        </a:p>
      </dsp:txBody>
      <dsp:txXfrm>
        <a:off x="5006163" y="385709"/>
        <a:ext cx="1867647" cy="1029654"/>
      </dsp:txXfrm>
    </dsp:sp>
    <dsp:sp modelId="{9CCF8D9A-99FB-46A5-8499-9943273B9EEF}">
      <dsp:nvSpPr>
        <dsp:cNvPr id="0" name=""/>
        <dsp:cNvSpPr/>
      </dsp:nvSpPr>
      <dsp:spPr>
        <a:xfrm rot="2082051">
          <a:off x="4386456" y="3480883"/>
          <a:ext cx="848391" cy="33922"/>
        </a:xfrm>
        <a:custGeom>
          <a:avLst/>
          <a:gdLst/>
          <a:ahLst/>
          <a:cxnLst/>
          <a:rect l="0" t="0" r="0" b="0"/>
          <a:pathLst>
            <a:path>
              <a:moveTo>
                <a:pt x="0" y="16961"/>
              </a:moveTo>
              <a:lnTo>
                <a:pt x="848391" y="16961"/>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789442" y="3476635"/>
        <a:ext cx="42419" cy="42419"/>
      </dsp:txXfrm>
    </dsp:sp>
    <dsp:sp modelId="{959116B1-C829-4E1F-A84D-20FC801EB44E}">
      <dsp:nvSpPr>
        <dsp:cNvPr id="0" name=""/>
        <dsp:cNvSpPr/>
      </dsp:nvSpPr>
      <dsp:spPr>
        <a:xfrm>
          <a:off x="4677527" y="3577213"/>
          <a:ext cx="2598369" cy="1456150"/>
        </a:xfrm>
        <a:prstGeom prst="ellipse">
          <a:avLst/>
        </a:prstGeom>
        <a:solidFill>
          <a:srgbClr val="92D050"/>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Mobilisation des connaissances portant sur le genre d’écrit à produire et sur la langue</a:t>
          </a:r>
        </a:p>
      </dsp:txBody>
      <dsp:txXfrm>
        <a:off x="5058049" y="3790461"/>
        <a:ext cx="1837325" cy="1029654"/>
      </dsp:txXfrm>
    </dsp:sp>
    <dsp:sp modelId="{88F892EA-7A02-4A08-A2A4-40EC7172F2D9}">
      <dsp:nvSpPr>
        <dsp:cNvPr id="0" name=""/>
        <dsp:cNvSpPr/>
      </dsp:nvSpPr>
      <dsp:spPr>
        <a:xfrm rot="8584657">
          <a:off x="2019722" y="3500991"/>
          <a:ext cx="790400" cy="33922"/>
        </a:xfrm>
        <a:custGeom>
          <a:avLst/>
          <a:gdLst/>
          <a:ahLst/>
          <a:cxnLst/>
          <a:rect l="0" t="0" r="0" b="0"/>
          <a:pathLst>
            <a:path>
              <a:moveTo>
                <a:pt x="0" y="16961"/>
              </a:moveTo>
              <a:lnTo>
                <a:pt x="790400" y="16961"/>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395162" y="3498192"/>
        <a:ext cx="39520" cy="39520"/>
      </dsp:txXfrm>
    </dsp:sp>
    <dsp:sp modelId="{3BE4EA43-A437-42DF-BA8A-55E8A0550993}">
      <dsp:nvSpPr>
        <dsp:cNvPr id="0" name=""/>
        <dsp:cNvSpPr/>
      </dsp:nvSpPr>
      <dsp:spPr>
        <a:xfrm>
          <a:off x="0" y="3613944"/>
          <a:ext cx="2636521" cy="1456150"/>
        </a:xfrm>
        <a:prstGeom prst="ellipse">
          <a:avLst/>
        </a:prstGeom>
        <a:solidFill>
          <a:srgbClr val="92D050"/>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Vigilance orthographique, exercée d’abord sur des points désignés par le PE, puis progressivement étendue</a:t>
          </a:r>
        </a:p>
      </dsp:txBody>
      <dsp:txXfrm>
        <a:off x="386110" y="3827192"/>
        <a:ext cx="1864301" cy="1029654"/>
      </dsp:txXfrm>
    </dsp:sp>
    <dsp:sp modelId="{CD121D7B-13E6-4244-AD87-2093CD92A87D}">
      <dsp:nvSpPr>
        <dsp:cNvPr id="0" name=""/>
        <dsp:cNvSpPr/>
      </dsp:nvSpPr>
      <dsp:spPr>
        <a:xfrm rot="12881943">
          <a:off x="1556203" y="1659636"/>
          <a:ext cx="1248447" cy="33922"/>
        </a:xfrm>
        <a:custGeom>
          <a:avLst/>
          <a:gdLst/>
          <a:ahLst/>
          <a:cxnLst/>
          <a:rect l="0" t="0" r="0" b="0"/>
          <a:pathLst>
            <a:path>
              <a:moveTo>
                <a:pt x="0" y="16961"/>
              </a:moveTo>
              <a:lnTo>
                <a:pt x="1248447" y="16961"/>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149215" y="1645386"/>
        <a:ext cx="62422" cy="62422"/>
      </dsp:txXfrm>
    </dsp:sp>
    <dsp:sp modelId="{C5D83FE5-F387-413D-AC55-FF590BA17448}">
      <dsp:nvSpPr>
        <dsp:cNvPr id="0" name=""/>
        <dsp:cNvSpPr/>
      </dsp:nvSpPr>
      <dsp:spPr>
        <a:xfrm>
          <a:off x="340554" y="178704"/>
          <a:ext cx="1456150" cy="1456150"/>
        </a:xfrm>
        <a:prstGeom prst="ellipse">
          <a:avLst/>
        </a:prstGeom>
        <a:solidFill>
          <a:srgbClr val="92D050"/>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Utilisation d’outils aidant à la correction</a:t>
          </a:r>
        </a:p>
      </dsp:txBody>
      <dsp:txXfrm>
        <a:off x="553802" y="391952"/>
        <a:ext cx="1029654" cy="102965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4E8A267-AFE6-4BD7-AA1D-48DD96CD1487}" type="datetimeFigureOut">
              <a:rPr lang="en-US"/>
              <a:pPr>
                <a:defRPr/>
              </a:pPr>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0E0D7C3-C7D2-485A-B116-AE7957CC6F1E}"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Pixabay (</a:t>
            </a:r>
            <a:r>
              <a:rPr lang="en-US"/>
              <a:t>CC0 Public DomainFree for commercial use No attribution required)</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8010C46C-5E9A-4EE6-992C-EFBE1ACD89D0}" type="slidenum">
              <a:rPr lang="en-US">
                <a:solidFill>
                  <a:srgbClr val="000000"/>
                </a:solidFill>
              </a:rPr>
              <a:pPr defTabSz="914400" fontAlgn="base">
                <a:spcBef>
                  <a:spcPct val="0"/>
                </a:spcBef>
                <a:spcAft>
                  <a:spcPct val="0"/>
                </a:spcAft>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AABD1818-E96D-4337-AF24-9FD688662E61}" type="slidenum">
              <a:rPr lang="en-US">
                <a:solidFill>
                  <a:srgbClr val="000000"/>
                </a:solidFill>
              </a:rPr>
              <a:pPr defTabSz="914400" fontAlgn="base">
                <a:spcBef>
                  <a:spcPct val="0"/>
                </a:spcBef>
                <a:spcAft>
                  <a:spcPct val="0"/>
                </a:spcAft>
              </a:pPr>
              <a:t>10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Freepik</a:t>
            </a:r>
            <a:endParaRPr lang="en-US"/>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BC83DDC8-ADCA-48EC-A418-496FE1648185}" type="slidenum">
              <a:rPr lang="en-US">
                <a:solidFill>
                  <a:srgbClr val="000000"/>
                </a:solidFill>
              </a:rPr>
              <a:pPr defTabSz="914400" fontAlgn="base">
                <a:spcBef>
                  <a:spcPct val="0"/>
                </a:spcBef>
                <a:spcAft>
                  <a:spcPct val="0"/>
                </a:spcAft>
              </a:pPr>
              <a:t>11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6CCA48B8-C730-4FC7-AF0A-1114FAF8DA7C}" type="slidenum">
              <a:rPr lang="en-US">
                <a:solidFill>
                  <a:srgbClr val="000000"/>
                </a:solidFill>
              </a:rPr>
              <a:pPr defTabSz="914400" fontAlgn="base">
                <a:spcBef>
                  <a:spcPct val="0"/>
                </a:spcBef>
                <a:spcAft>
                  <a:spcPct val="0"/>
                </a:spcAft>
              </a:pPr>
              <a:t>12</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BB085A7B-2004-4FCE-B253-DCAF5F1D4459}" type="slidenum">
              <a:rPr lang="en-US">
                <a:solidFill>
                  <a:srgbClr val="000000"/>
                </a:solidFill>
              </a:rPr>
              <a:pPr defTabSz="914400" fontAlgn="base">
                <a:spcBef>
                  <a:spcPct val="0"/>
                </a:spcBef>
                <a:spcAft>
                  <a:spcPct val="0"/>
                </a:spcAft>
              </a:pPr>
              <a:t>13</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DAC9DF58-6C88-4E9D-88DE-6C52B81E8901}" type="slidenum">
              <a:rPr lang="en-US">
                <a:solidFill>
                  <a:srgbClr val="000000"/>
                </a:solidFill>
              </a:rPr>
              <a:pPr defTabSz="914400" fontAlgn="base">
                <a:spcBef>
                  <a:spcPct val="0"/>
                </a:spcBef>
                <a:spcAft>
                  <a:spcPct val="0"/>
                </a:spcAft>
              </a:pPr>
              <a:t>14</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3F7651C7-987C-4955-8DF2-A0E5169EBD71}" type="slidenum">
              <a:rPr lang="en-US">
                <a:solidFill>
                  <a:srgbClr val="000000"/>
                </a:solidFill>
              </a:rPr>
              <a:pPr defTabSz="914400" fontAlgn="base">
                <a:spcBef>
                  <a:spcPct val="0"/>
                </a:spcBef>
                <a:spcAft>
                  <a:spcPct val="0"/>
                </a:spcAft>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76C5A536-E7B9-47D8-AD4D-594B4AAE0889}" type="slidenum">
              <a:rPr lang="en-US">
                <a:solidFill>
                  <a:srgbClr val="000000"/>
                </a:solidFill>
              </a:rPr>
              <a:pPr defTabSz="914400" fontAlgn="base">
                <a:spcBef>
                  <a:spcPct val="0"/>
                </a:spcBef>
                <a:spcAft>
                  <a:spcPct val="0"/>
                </a:spcAft>
              </a:pPr>
              <a:t>16</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BE9A0822-9D06-47A5-BA27-0AA09A69A7AC}" type="slidenum">
              <a:rPr lang="en-US">
                <a:solidFill>
                  <a:srgbClr val="000000"/>
                </a:solidFill>
              </a:rPr>
              <a:pPr defTabSz="914400" fontAlgn="base">
                <a:spcBef>
                  <a:spcPct val="0"/>
                </a:spcBef>
                <a:spcAft>
                  <a:spcPct val="0"/>
                </a:spcAft>
              </a:pPr>
              <a:t>17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BE9A0822-9D06-47A5-BA27-0AA09A69A7AC}" type="slidenum">
              <a:rPr lang="en-US">
                <a:solidFill>
                  <a:srgbClr val="000000"/>
                </a:solidFill>
              </a:rPr>
              <a:pPr defTabSz="914400" fontAlgn="base">
                <a:spcBef>
                  <a:spcPct val="0"/>
                </a:spcBef>
                <a:spcAft>
                  <a:spcPct val="0"/>
                </a:spcAft>
              </a:pPr>
              <a:t>18</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Freepik</a:t>
            </a: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3849E836-BBAC-437C-B8A8-B0ECBAEA97C5}" type="slidenum">
              <a:rPr lang="en-US">
                <a:solidFill>
                  <a:srgbClr val="000000"/>
                </a:solidFill>
              </a:rPr>
              <a:pPr defTabSz="914400" fontAlgn="base">
                <a:spcBef>
                  <a:spcPct val="0"/>
                </a:spcBef>
                <a:spcAft>
                  <a:spcPct val="0"/>
                </a:spcAft>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Pixabay (</a:t>
            </a:r>
            <a:r>
              <a:rPr lang="en-US"/>
              <a:t>CC0 Public DomainFree for commercial use No attribution required)</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11ADA32F-8069-4B9E-BDD8-C06F6E4BA343}" type="slidenum">
              <a:rPr lang="en-US">
                <a:solidFill>
                  <a:srgbClr val="000000"/>
                </a:solidFill>
              </a:rPr>
              <a:pPr defTabSz="914400" fontAlgn="base">
                <a:spcBef>
                  <a:spcPct val="0"/>
                </a:spcBef>
                <a:spcAft>
                  <a:spcPct val="0"/>
                </a:spcAft>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03FA666-DC07-451C-AA7E-9D478297D2EE}" type="slidenum">
              <a:rPr lang="en-US">
                <a:solidFill>
                  <a:srgbClr val="000000"/>
                </a:solidFill>
              </a:rPr>
              <a:pPr defTabSz="914400" fontAlgn="base">
                <a:spcBef>
                  <a:spcPct val="0"/>
                </a:spcBef>
                <a:spcAft>
                  <a:spcPct val="0"/>
                </a:spcAft>
              </a:pPr>
              <a:t>20</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ECE09797-0A4C-43CA-913E-24FE55A25C50}" type="slidenum">
              <a:rPr lang="en-US">
                <a:solidFill>
                  <a:srgbClr val="000000"/>
                </a:solidFill>
              </a:rPr>
              <a:pPr defTabSz="914400" fontAlgn="base">
                <a:spcBef>
                  <a:spcPct val="0"/>
                </a:spcBef>
                <a:spcAft>
                  <a:spcPct val="0"/>
                </a:spcAft>
              </a:pPr>
              <a:t>21</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8470B13-8419-46F9-8A15-4104D43AF311}" type="slidenum">
              <a:rPr lang="en-US">
                <a:solidFill>
                  <a:srgbClr val="000000"/>
                </a:solidFill>
              </a:rPr>
              <a:pPr defTabSz="914400" fontAlgn="base">
                <a:spcBef>
                  <a:spcPct val="0"/>
                </a:spcBef>
                <a:spcAft>
                  <a:spcPct val="0"/>
                </a:spcAft>
              </a:pPr>
              <a:t>22</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8470B13-8419-46F9-8A15-4104D43AF311}" type="slidenum">
              <a:rPr lang="en-US">
                <a:solidFill>
                  <a:srgbClr val="000000"/>
                </a:solidFill>
              </a:rPr>
              <a:pPr defTabSz="914400" fontAlgn="base">
                <a:spcBef>
                  <a:spcPct val="0"/>
                </a:spcBef>
                <a:spcAft>
                  <a:spcPct val="0"/>
                </a:spcAft>
              </a:pPr>
              <a:t>23</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F0CB1D61-861C-47CC-BC55-9166F53B3184}" type="slidenum">
              <a:rPr lang="en-US">
                <a:solidFill>
                  <a:srgbClr val="000000"/>
                </a:solidFill>
              </a:rPr>
              <a:pPr defTabSz="914400" fontAlgn="base">
                <a:spcBef>
                  <a:spcPct val="0"/>
                </a:spcBef>
                <a:spcAft>
                  <a:spcPct val="0"/>
                </a:spcAft>
              </a:pPr>
              <a:t>24</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Freepik</a:t>
            </a:r>
            <a:endParaRPr lang="en-US"/>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F15131AE-3B13-4AAB-980D-0F977C9D9305}" type="slidenum">
              <a:rPr lang="en-US">
                <a:solidFill>
                  <a:srgbClr val="000000"/>
                </a:solidFill>
              </a:rPr>
              <a:pPr defTabSz="914400" fontAlgn="base">
                <a:spcBef>
                  <a:spcPct val="0"/>
                </a:spcBef>
                <a:spcAft>
                  <a:spcPct val="0"/>
                </a:spcAft>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FCC7CD85-0626-42B9-96F3-2235CC564C67}" type="slidenum">
              <a:rPr lang="en-US">
                <a:solidFill>
                  <a:srgbClr val="000000"/>
                </a:solidFill>
              </a:rPr>
              <a:pPr defTabSz="914400" fontAlgn="base">
                <a:spcBef>
                  <a:spcPct val="0"/>
                </a:spcBef>
                <a:spcAft>
                  <a:spcPct val="0"/>
                </a:spcAft>
              </a:pPr>
              <a:t>26</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FCC7CD85-0626-42B9-96F3-2235CC564C67}" type="slidenum">
              <a:rPr lang="en-US">
                <a:solidFill>
                  <a:srgbClr val="000000"/>
                </a:solidFill>
              </a:rPr>
              <a:pPr defTabSz="914400" fontAlgn="base">
                <a:spcBef>
                  <a:spcPct val="0"/>
                </a:spcBef>
                <a:spcAft>
                  <a:spcPct val="0"/>
                </a:spcAft>
              </a:pPr>
              <a:t>27</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365F71C-714A-41E4-A858-1BF79A869A36}" type="slidenum">
              <a:rPr lang="en-US">
                <a:solidFill>
                  <a:srgbClr val="000000"/>
                </a:solidFill>
              </a:rPr>
              <a:pPr defTabSz="914400" fontAlgn="base">
                <a:spcBef>
                  <a:spcPct val="0"/>
                </a:spcBef>
                <a:spcAft>
                  <a:spcPct val="0"/>
                </a:spcAft>
              </a:pPr>
              <a:t>28</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74C12513-6FDA-4699-891B-FB1C1167A162}" type="slidenum">
              <a:rPr lang="en-US">
                <a:solidFill>
                  <a:srgbClr val="000000"/>
                </a:solidFill>
              </a:rPr>
              <a:pPr defTabSz="914400" fontAlgn="base">
                <a:spcBef>
                  <a:spcPct val="0"/>
                </a:spcBef>
                <a:spcAft>
                  <a:spcPct val="0"/>
                </a:spcAft>
              </a:pPr>
              <a:t>29</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8D4D11A8-ED3B-4B40-B1A8-AF9F3663503A}" type="slidenum">
              <a:rPr lang="en-US">
                <a:solidFill>
                  <a:srgbClr val="000000"/>
                </a:solidFill>
              </a:rPr>
              <a:pPr defTabSz="914400" fontAlgn="base">
                <a:spcBef>
                  <a:spcPct val="0"/>
                </a:spcBef>
                <a:spcAft>
                  <a:spcPct val="0"/>
                </a:spcAft>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Pixabay (</a:t>
            </a:r>
            <a:r>
              <a:rPr lang="en-US"/>
              <a:t>CC0 Public DomainFree for commercial use No attribution required)</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D621D67-5ED9-4FA8-BD69-6A4D1DD1B183}" type="slidenum">
              <a:rPr lang="en-US">
                <a:solidFill>
                  <a:srgbClr val="000000"/>
                </a:solidFill>
              </a:rPr>
              <a:pPr defTabSz="914400" fontAlgn="base">
                <a:spcBef>
                  <a:spcPct val="0"/>
                </a:spcBef>
                <a:spcAft>
                  <a:spcPct val="0"/>
                </a:spcAft>
              </a:pPr>
              <a:t>30</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327E652F-7786-48EC-9787-947DB7DDBDAC}" type="slidenum">
              <a:rPr lang="en-US">
                <a:solidFill>
                  <a:srgbClr val="000000"/>
                </a:solidFill>
              </a:rPr>
              <a:pPr defTabSz="914400" fontAlgn="base">
                <a:spcBef>
                  <a:spcPct val="0"/>
                </a:spcBef>
                <a:spcAft>
                  <a:spcPct val="0"/>
                </a:spcAft>
              </a:pPr>
              <a:t>31</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6CCA48B8-C730-4FC7-AF0A-1114FAF8DA7C}" type="slidenum">
              <a:rPr lang="en-US">
                <a:solidFill>
                  <a:srgbClr val="000000"/>
                </a:solidFill>
              </a:rPr>
              <a:pPr defTabSz="914400" fontAlgn="base">
                <a:spcBef>
                  <a:spcPct val="0"/>
                </a:spcBef>
                <a:spcAft>
                  <a:spcPct val="0"/>
                </a:spcAft>
              </a:pPr>
              <a:t>32</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Pixabay (</a:t>
            </a:r>
            <a:r>
              <a:rPr lang="en-US"/>
              <a:t>CC0 Public DomainFree for commercial use No attribution required)</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5C3E2111-7B92-4E3F-B579-7F290FC88FDE}" type="slidenum">
              <a:rPr lang="en-US">
                <a:solidFill>
                  <a:srgbClr val="000000"/>
                </a:solidFill>
              </a:rPr>
              <a:pPr defTabSz="914400" fontAlgn="base">
                <a:spcBef>
                  <a:spcPct val="0"/>
                </a:spcBef>
                <a:spcAft>
                  <a:spcPct val="0"/>
                </a:spcAft>
              </a:pPr>
              <a:t>33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 Photo credits: Freepik</a:t>
            </a:r>
            <a:endParaRPr lang="en-US"/>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445548CD-60C7-439B-B7A3-C002705C79D1}" type="slidenum">
              <a:rPr lang="en-US">
                <a:solidFill>
                  <a:srgbClr val="000000"/>
                </a:solidFill>
              </a:rPr>
              <a:pPr defTabSz="914400" fontAlgn="base">
                <a:spcBef>
                  <a:spcPct val="0"/>
                </a:spcBef>
                <a:spcAft>
                  <a:spcPct val="0"/>
                </a:spcAft>
              </a:pPr>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72E9B8E1-53EF-49E3-8482-8DACAD60D546}" type="slidenum">
              <a:rPr lang="en-US">
                <a:solidFill>
                  <a:srgbClr val="000000"/>
                </a:solidFill>
              </a:rPr>
              <a:pPr defTabSz="914400" fontAlgn="base">
                <a:spcBef>
                  <a:spcPct val="0"/>
                </a:spcBef>
                <a:spcAft>
                  <a:spcPct val="0"/>
                </a:spcAft>
              </a:pPr>
              <a:t>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4D0A366-C65C-40BB-9D87-8776C78FB10C}" type="slidenum">
              <a:rPr lang="en-US">
                <a:solidFill>
                  <a:srgbClr val="000000"/>
                </a:solidFill>
              </a:rPr>
              <a:pPr defTabSz="914400" fontAlgn="base">
                <a:spcBef>
                  <a:spcPct val="0"/>
                </a:spcBef>
                <a:spcAft>
                  <a:spcPct val="0"/>
                </a:spcAft>
              </a:pPr>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368C261C-D2DC-4DF1-90C2-7E6AA8299ABC}" type="slidenum">
              <a:rPr lang="en-US">
                <a:solidFill>
                  <a:srgbClr val="000000"/>
                </a:solidFill>
              </a:rPr>
              <a:pPr defTabSz="914400" fontAlgn="base">
                <a:spcBef>
                  <a:spcPct val="0"/>
                </a:spcBef>
                <a:spcAft>
                  <a:spcPct val="0"/>
                </a:spcAft>
              </a:pPr>
              <a:t>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E50ECDD-592A-4D41-885B-23B0DF563298}" type="slidenum">
              <a:rPr lang="en-US">
                <a:solidFill>
                  <a:srgbClr val="000000"/>
                </a:solidFill>
              </a:rPr>
              <a:pPr defTabSz="914400" fontAlgn="base">
                <a:spcBef>
                  <a:spcPct val="0"/>
                </a:spcBef>
                <a:spcAft>
                  <a:spcPct val="0"/>
                </a:spcAft>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00"/>
                </a:solidFill>
              </a:rPr>
              <a:t>© Copyright Showeet.com – Free PowerPoint Templates</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19B748B-4C53-4EA5-A5A4-C63B3F8163C3}" type="slidenum">
              <a:rPr lang="en-US">
                <a:solidFill>
                  <a:srgbClr val="000000"/>
                </a:solidFill>
              </a:rPr>
              <a:pPr defTabSz="914400" fontAlgn="base">
                <a:spcBef>
                  <a:spcPct val="0"/>
                </a:spcBef>
                <a:spcAft>
                  <a:spcPct val="0"/>
                </a:spcAft>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t="13867"/>
          <a:stretch>
            <a:fillRect/>
          </a:stretch>
        </p:blipFill>
        <p:spPr bwMode="auto">
          <a:xfrm>
            <a:off x="1428750" y="0"/>
            <a:ext cx="7715250" cy="5907088"/>
          </a:xfrm>
          <a:prstGeom prst="rect">
            <a:avLst/>
          </a:prstGeom>
          <a:noFill/>
          <a:ln w="9525">
            <a:noFill/>
            <a:miter lim="800000"/>
            <a:headEnd/>
            <a:tailEnd/>
          </a:ln>
        </p:spPr>
      </p:pic>
      <p:pic>
        <p:nvPicPr>
          <p:cNvPr id="5" name="Picture 19"/>
          <p:cNvPicPr>
            <a:picLocks noChangeAspect="1"/>
          </p:cNvPicPr>
          <p:nvPr userDrawn="1"/>
        </p:nvPicPr>
        <p:blipFill>
          <a:blip r:embed="rId3"/>
          <a:srcRect t="99333"/>
          <a:stretch>
            <a:fillRect/>
          </a:stretch>
        </p:blipFill>
        <p:spPr bwMode="auto">
          <a:xfrm>
            <a:off x="1428750" y="5907088"/>
            <a:ext cx="7715250" cy="950912"/>
          </a:xfrm>
          <a:prstGeom prst="rect">
            <a:avLst/>
          </a:prstGeom>
          <a:noFill/>
          <a:ln w="9525">
            <a:noFill/>
            <a:miter lim="800000"/>
            <a:headEnd/>
            <a:tailEnd/>
          </a:ln>
        </p:spPr>
      </p:pic>
      <p:sp>
        <p:nvSpPr>
          <p:cNvPr id="2" name="Title 1"/>
          <p:cNvSpPr>
            <a:spLocks noGrp="1"/>
          </p:cNvSpPr>
          <p:nvPr>
            <p:ph type="ctrTitle"/>
          </p:nvPr>
        </p:nvSpPr>
        <p:spPr>
          <a:xfrm>
            <a:off x="597065" y="3552028"/>
            <a:ext cx="4875048"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p:ph type="subTitle" idx="1"/>
          </p:nvPr>
        </p:nvSpPr>
        <p:spPr>
          <a:xfrm>
            <a:off x="597065" y="6030052"/>
            <a:ext cx="4875048" cy="486570"/>
          </a:xfrm>
        </p:spPr>
        <p:txBody>
          <a:bodyPr anchor="ct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4"/>
          <p:cNvSpPr>
            <a:spLocks noGrp="1"/>
          </p:cNvSpPr>
          <p:nvPr>
            <p:ph type="ftr" sz="quarter" idx="10"/>
          </p:nvPr>
        </p:nvSpPr>
        <p:spPr>
          <a:xfrm>
            <a:off x="5851525" y="6457950"/>
            <a:ext cx="3086100" cy="365125"/>
          </a:xfrm>
        </p:spPr>
        <p:txBody>
          <a:bodyPr/>
          <a:lstStyle>
            <a:lvl1pPr>
              <a:defRPr>
                <a:solidFill>
                  <a:schemeClr val="bg1">
                    <a:lumMod val="75000"/>
                  </a:schemeClr>
                </a:solidFill>
              </a:defRPr>
            </a:lvl1pPr>
          </a:lstStyle>
          <a:p>
            <a:pPr>
              <a:defRPr/>
            </a:pPr>
            <a:r>
              <a:rPr lang="en-US"/>
              <a:t>Your Footer Here</a:t>
            </a:r>
          </a:p>
        </p:txBody>
      </p:sp>
      <p:sp>
        <p:nvSpPr>
          <p:cNvPr id="7" name="Date Placeholder 3"/>
          <p:cNvSpPr>
            <a:spLocks noGrp="1"/>
          </p:cNvSpPr>
          <p:nvPr>
            <p:ph type="dt" sz="half" idx="11"/>
          </p:nvPr>
        </p:nvSpPr>
        <p:spPr>
          <a:xfrm>
            <a:off x="6983413" y="6151563"/>
            <a:ext cx="2057400" cy="365125"/>
          </a:xfrm>
        </p:spPr>
        <p:txBody>
          <a:bodyPr/>
          <a:lstStyle>
            <a:lvl1pPr algn="r">
              <a:defRPr>
                <a:solidFill>
                  <a:schemeClr val="bg1">
                    <a:lumMod val="65000"/>
                  </a:schemeClr>
                </a:solidFill>
              </a:defRPr>
            </a:lvl1pPr>
          </a:lstStyle>
          <a:p>
            <a:pPr>
              <a:defRPr/>
            </a:pPr>
            <a:r>
              <a:rPr lang="en-US"/>
              <a:t>Your Date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srcRect/>
          <a:stretch>
            <a:fillRect/>
          </a:stretch>
        </p:blipFill>
        <p:spPr bwMode="auto">
          <a:xfrm>
            <a:off x="6684963" y="2139950"/>
            <a:ext cx="2459037" cy="47180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7" name="Slide Number Placeholder 5"/>
          <p:cNvSpPr>
            <a:spLocks noGrp="1"/>
          </p:cNvSpPr>
          <p:nvPr>
            <p:ph type="sldNum" sz="quarter" idx="12"/>
          </p:nvPr>
        </p:nvSpPr>
        <p:spPr>
          <a:xfrm>
            <a:off x="6915150" y="6415088"/>
            <a:ext cx="2057400" cy="365125"/>
          </a:xfrm>
        </p:spPr>
        <p:txBody>
          <a:bodyPr/>
          <a:lstStyle>
            <a:lvl1pPr>
              <a:defRPr smtClean="0">
                <a:solidFill>
                  <a:schemeClr val="bg1"/>
                </a:solidFill>
              </a:defRPr>
            </a:lvl1pPr>
          </a:lstStyle>
          <a:p>
            <a:pPr>
              <a:defRPr/>
            </a:pPr>
            <a:fld id="{C6A54F14-FA95-4231-8B2C-97C05A63FA16}"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6684963" y="2139950"/>
            <a:ext cx="2459037" cy="47180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7" name="Slide Number Placeholder 5"/>
          <p:cNvSpPr>
            <a:spLocks noGrp="1"/>
          </p:cNvSpPr>
          <p:nvPr>
            <p:ph type="sldNum" sz="quarter" idx="12"/>
          </p:nvPr>
        </p:nvSpPr>
        <p:spPr>
          <a:xfrm>
            <a:off x="6915150" y="6415088"/>
            <a:ext cx="2057400" cy="365125"/>
          </a:xfrm>
        </p:spPr>
        <p:txBody>
          <a:bodyPr/>
          <a:lstStyle>
            <a:lvl1pPr>
              <a:defRPr smtClean="0">
                <a:solidFill>
                  <a:schemeClr val="bg1"/>
                </a:solidFill>
              </a:defRPr>
            </a:lvl1pPr>
          </a:lstStyle>
          <a:p>
            <a:pPr>
              <a:defRPr/>
            </a:pPr>
            <a:fld id="{30F652C1-68E2-4A61-AFB0-F8122302BE23}"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7024688" y="0"/>
            <a:ext cx="2119312" cy="4713288"/>
          </a:xfrm>
          <a:prstGeom prst="rect">
            <a:avLst/>
          </a:prstGeom>
          <a:noFill/>
          <a:ln w="9525">
            <a:noFill/>
            <a:miter lim="800000"/>
            <a:headEnd/>
            <a:tailEnd/>
          </a:ln>
        </p:spPr>
      </p:pic>
      <p:sp>
        <p:nvSpPr>
          <p:cNvPr id="2" name="Title 1"/>
          <p:cNvSpPr>
            <a:spLocks noGrp="1"/>
          </p:cNvSpPr>
          <p:nvPr>
            <p:ph type="title"/>
          </p:nvPr>
        </p:nvSpPr>
        <p:spPr>
          <a:xfrm>
            <a:off x="628650" y="365126"/>
            <a:ext cx="6517014" cy="1325563"/>
          </a:xfrm>
        </p:spPr>
        <p:txBody>
          <a:bodyPr rtlCol="0">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628650" y="1993899"/>
            <a:ext cx="3886200" cy="4183063"/>
          </a:xfrm>
        </p:spPr>
        <p:txBody>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93899"/>
            <a:ext cx="3886200" cy="4183063"/>
          </a:xfrm>
        </p:spPr>
        <p:txBody>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7"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8"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B32ECEB7-C524-4122-8A75-0DC0AC1AAFB9}"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1714" cy="6858000"/>
          </a:xfrm>
        </p:spPr>
        <p:txBody>
          <a:bodyPr/>
          <a:lstStyle/>
          <a:p>
            <a:pPr lvl="0"/>
            <a:endParaRPr lang="en-US" noProof="0"/>
          </a:p>
        </p:txBody>
      </p:sp>
      <p:sp>
        <p:nvSpPr>
          <p:cNvPr id="39" name="Title 1"/>
          <p:cNvSpPr>
            <a:spLocks noGrp="1"/>
          </p:cNvSpPr>
          <p:nvPr>
            <p:ph type="title"/>
          </p:nvPr>
        </p:nvSpPr>
        <p:spPr>
          <a:xfrm>
            <a:off x="442913" y="4350724"/>
            <a:ext cx="8258175" cy="1634294"/>
          </a:xfrm>
          <a:prstGeom prst="rect">
            <a:avLst/>
          </a:prstGeom>
          <a:solidFill>
            <a:schemeClr val="bg1">
              <a:alpha val="80000"/>
            </a:schemeClr>
          </a:solidFill>
        </p:spPr>
        <p:txBody>
          <a:bodyPr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442913" y="5985019"/>
            <a:ext cx="8258175"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3843338" y="3335338"/>
            <a:ext cx="5300662" cy="3522662"/>
          </a:xfrm>
          <a:prstGeom prst="rect">
            <a:avLst/>
          </a:prstGeom>
          <a:noFill/>
          <a:ln w="9525">
            <a:noFill/>
            <a:miter lim="800000"/>
            <a:headEnd/>
            <a:tailEnd/>
          </a:ln>
        </p:spPr>
      </p:pic>
      <p:sp>
        <p:nvSpPr>
          <p:cNvPr id="21" name="Title 1"/>
          <p:cNvSpPr>
            <a:spLocks noGrp="1"/>
          </p:cNvSpPr>
          <p:nvPr>
            <p:ph type="title"/>
          </p:nvPr>
        </p:nvSpPr>
        <p:spPr>
          <a:xfrm>
            <a:off x="623887" y="2555275"/>
            <a:ext cx="5787798" cy="2852737"/>
          </a:xfrm>
        </p:spPr>
        <p:txBody>
          <a:bodyPr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053193" y="5737790"/>
            <a:ext cx="4929188"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1969973" y="4584688"/>
            <a:ext cx="3095625"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4"/>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8" name="Footer Placeholder 4"/>
          <p:cNvSpPr>
            <a:spLocks noGrp="1"/>
          </p:cNvSpPr>
          <p:nvPr>
            <p:ph type="ftr" sz="quarter" idx="15"/>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9" name="Slide Number Placeholder 5"/>
          <p:cNvSpPr>
            <a:spLocks noGrp="1"/>
          </p:cNvSpPr>
          <p:nvPr>
            <p:ph type="sldNum" sz="quarter" idx="16"/>
          </p:nvPr>
        </p:nvSpPr>
        <p:spPr>
          <a:xfrm>
            <a:off x="6915150" y="6415088"/>
            <a:ext cx="2057400" cy="365125"/>
          </a:xfrm>
        </p:spPr>
        <p:txBody>
          <a:bodyPr/>
          <a:lstStyle>
            <a:lvl1pPr>
              <a:defRPr smtClean="0">
                <a:solidFill>
                  <a:schemeClr val="bg1">
                    <a:lumMod val="65000"/>
                  </a:schemeClr>
                </a:solidFill>
              </a:defRPr>
            </a:lvl1pPr>
          </a:lstStyle>
          <a:p>
            <a:pPr>
              <a:defRPr/>
            </a:pPr>
            <a:fld id="{3340025F-6C99-4FC2-8CFE-A7BF9A2702AF}"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4" name="Freeform 154"/>
          <p:cNvSpPr>
            <a:spLocks noEditPoints="1"/>
          </p:cNvSpPr>
          <p:nvPr userDrawn="1"/>
        </p:nvSpPr>
        <p:spPr bwMode="auto">
          <a:xfrm>
            <a:off x="876300" y="2011363"/>
            <a:ext cx="165893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5" name="Freeform 155"/>
          <p:cNvSpPr>
            <a:spLocks noEditPoints="1"/>
          </p:cNvSpPr>
          <p:nvPr userDrawn="1"/>
        </p:nvSpPr>
        <p:spPr bwMode="auto">
          <a:xfrm>
            <a:off x="6727825" y="4260850"/>
            <a:ext cx="1539875"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2" name="Title 1"/>
          <p:cNvSpPr>
            <a:spLocks noGrp="1"/>
          </p:cNvSpPr>
          <p:nvPr>
            <p:ph type="title"/>
          </p:nvPr>
        </p:nvSpPr>
        <p:spPr>
          <a:xfrm>
            <a:off x="628650" y="365126"/>
            <a:ext cx="78867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p:nvPr>
        </p:nvSpPr>
        <p:spPr>
          <a:xfrm>
            <a:off x="1149213" y="2318239"/>
            <a:ext cx="6845576" cy="3242021"/>
          </a:xfrm>
          <a:prstGeom prst="rect">
            <a:avLst/>
          </a:prstGeom>
          <a:solidFill>
            <a:schemeClr val="bg2"/>
          </a:solidFill>
          <a:effectLst/>
        </p:spPr>
        <p:txBody>
          <a:bodyPr anchor="ctr"/>
          <a:lstStyle>
            <a:lvl1pPr>
              <a:defRPr lang="en-US" sz="4500">
                <a:solidFill>
                  <a:schemeClr val="tx1"/>
                </a:solidFill>
              </a:defRPr>
            </a:lvl1pPr>
          </a:lstStyle>
          <a:p>
            <a:pPr lvl="0"/>
            <a:r>
              <a:rPr lang="fr-FR"/>
              <a:t>Cliquez pour modifier les styles du texte du masque</a:t>
            </a:r>
          </a:p>
        </p:txBody>
      </p:sp>
      <p:sp>
        <p:nvSpPr>
          <p:cNvPr id="6" name="Date Placeholder 3"/>
          <p:cNvSpPr>
            <a:spLocks noGrp="1"/>
          </p:cNvSpPr>
          <p:nvPr>
            <p:ph type="dt" sz="half" idx="14"/>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7" name="Footer Placeholder 4"/>
          <p:cNvSpPr>
            <a:spLocks noGrp="1"/>
          </p:cNvSpPr>
          <p:nvPr>
            <p:ph type="ftr" sz="quarter" idx="15"/>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8" name="Slide Number Placeholder 5"/>
          <p:cNvSpPr>
            <a:spLocks noGrp="1"/>
          </p:cNvSpPr>
          <p:nvPr>
            <p:ph type="sldNum" sz="quarter" idx="16"/>
          </p:nvPr>
        </p:nvSpPr>
        <p:spPr>
          <a:xfrm>
            <a:off x="6915150" y="6415088"/>
            <a:ext cx="2057400" cy="365125"/>
          </a:xfrm>
        </p:spPr>
        <p:txBody>
          <a:bodyPr/>
          <a:lstStyle>
            <a:lvl1pPr>
              <a:defRPr smtClean="0">
                <a:solidFill>
                  <a:schemeClr val="bg1">
                    <a:lumMod val="65000"/>
                  </a:schemeClr>
                </a:solidFill>
              </a:defRPr>
            </a:lvl1pPr>
          </a:lstStyle>
          <a:p>
            <a:pPr>
              <a:defRPr/>
            </a:pPr>
            <a:fld id="{4B570378-B411-411D-9D0A-B5682BA5B472}"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3" name="Picture 6"/>
          <p:cNvPicPr preferRelativeResize="0">
            <a:picLocks/>
          </p:cNvPicPr>
          <p:nvPr userDrawn="1"/>
        </p:nvPicPr>
        <p:blipFill>
          <a:blip r:embed="rId2"/>
          <a:srcRect/>
          <a:stretch>
            <a:fillRect/>
          </a:stretch>
        </p:blipFill>
        <p:spPr bwMode="auto">
          <a:xfrm>
            <a:off x="0" y="2139950"/>
            <a:ext cx="2459038" cy="4718050"/>
          </a:xfrm>
          <a:prstGeom prst="rect">
            <a:avLst/>
          </a:prstGeom>
          <a:noFill/>
          <a:ln w="9525">
            <a:noFill/>
            <a:miter lim="800000"/>
            <a:headEnd/>
            <a:tailEnd/>
          </a:ln>
        </p:spPr>
      </p:pic>
      <p:sp>
        <p:nvSpPr>
          <p:cNvPr id="2" name="Title 1"/>
          <p:cNvSpPr>
            <a:spLocks noGrp="1"/>
          </p:cNvSpPr>
          <p:nvPr>
            <p:ph type="title"/>
          </p:nvPr>
        </p:nvSpPr>
        <p:spPr>
          <a:xfrm>
            <a:off x="370114" y="365126"/>
            <a:ext cx="3026228" cy="1325563"/>
          </a:xfrm>
          <a:noFill/>
        </p:spPr>
        <p:txBody>
          <a:bodyPr rtlCol="0" anchor="t">
            <a:normAutofit/>
          </a:bodyPr>
          <a:lstStyle>
            <a:lvl1pPr>
              <a:defRPr lang="en-US" sz="3600" b="1">
                <a:solidFill>
                  <a:schemeClr val="tx1"/>
                </a:solidFill>
                <a:latin typeface="+mn-lt"/>
              </a:defRPr>
            </a:lvl1pPr>
          </a:lstStyle>
          <a:p>
            <a:pPr lvl="0"/>
            <a:r>
              <a:rPr lang="en-US"/>
              <a:t>Click to edit Master title style</a:t>
            </a:r>
          </a:p>
        </p:txBody>
      </p:sp>
      <p:sp>
        <p:nvSpPr>
          <p:cNvPr id="4" name="Date Placeholder 3"/>
          <p:cNvSpPr>
            <a:spLocks noGrp="1"/>
          </p:cNvSpPr>
          <p:nvPr>
            <p:ph type="dt" sz="half" idx="10"/>
          </p:nvPr>
        </p:nvSpPr>
        <p:spPr>
          <a:xfrm>
            <a:off x="117475" y="6415088"/>
            <a:ext cx="2057400" cy="365125"/>
          </a:xfrm>
        </p:spPr>
        <p:txBody>
          <a:bodyPr/>
          <a:lstStyle>
            <a:lvl1pPr>
              <a:defRPr>
                <a:solidFill>
                  <a:schemeClr val="bg1"/>
                </a:solidFill>
              </a:defRPr>
            </a:lvl1pPr>
          </a:lstStyle>
          <a:p>
            <a:pPr>
              <a:defRPr/>
            </a:pPr>
            <a:r>
              <a:rPr lang="en-US"/>
              <a:t>Your Date Here</a:t>
            </a:r>
          </a:p>
        </p:txBody>
      </p:sp>
      <p:sp>
        <p:nvSpPr>
          <p:cNvPr id="5"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6"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CB4C87AD-10E5-45C7-A282-976DD508B9EE}"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5" name="Freeform 154"/>
          <p:cNvSpPr>
            <a:spLocks noEditPoints="1"/>
          </p:cNvSpPr>
          <p:nvPr userDrawn="1"/>
        </p:nvSpPr>
        <p:spPr bwMode="auto">
          <a:xfrm>
            <a:off x="381000" y="1846263"/>
            <a:ext cx="165893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6" name="Freeform 155"/>
          <p:cNvSpPr>
            <a:spLocks noEditPoints="1"/>
          </p:cNvSpPr>
          <p:nvPr userDrawn="1"/>
        </p:nvSpPr>
        <p:spPr bwMode="auto">
          <a:xfrm>
            <a:off x="2651125" y="4211638"/>
            <a:ext cx="1539875" cy="1703387"/>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 name="Content Placeholder 2"/>
          <p:cNvSpPr>
            <a:spLocks noGrp="1"/>
          </p:cNvSpPr>
          <p:nvPr>
            <p:ph sz="half" idx="1"/>
          </p:nvPr>
        </p:nvSpPr>
        <p:spPr>
          <a:xfrm>
            <a:off x="628650" y="2097542"/>
            <a:ext cx="3394710" cy="3566659"/>
          </a:xfrm>
          <a:prstGeom prst="rect">
            <a:avLst/>
          </a:prstGeom>
          <a:noFill/>
        </p:spPr>
        <p:txBody>
          <a:bodyPr lIns="0" rIns="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628650" y="365126"/>
            <a:ext cx="7886700" cy="1325563"/>
          </a:xfrm>
          <a:solidFill>
            <a:srgbClr val="FFFFFF">
              <a:alpha val="50196"/>
            </a:srgbClr>
          </a:solidFill>
        </p:spPr>
        <p:txBody>
          <a:bodyPr rtlCol="0">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4652010" y="0"/>
            <a:ext cx="4491990" cy="6858000"/>
          </a:xfrm>
        </p:spPr>
        <p:txBody>
          <a:bodyPr/>
          <a:lstStyle/>
          <a:p>
            <a:pPr lvl="0"/>
            <a:endParaRPr lang="en-US" noProof="0"/>
          </a:p>
        </p:txBody>
      </p:sp>
      <p:sp>
        <p:nvSpPr>
          <p:cNvPr id="8" name="Date Placeholder 3"/>
          <p:cNvSpPr>
            <a:spLocks noGrp="1"/>
          </p:cNvSpPr>
          <p:nvPr>
            <p:ph type="dt" sz="half" idx="16"/>
          </p:nvPr>
        </p:nvSpPr>
        <p:spPr>
          <a:xfrm>
            <a:off x="117475" y="6415088"/>
            <a:ext cx="1220788" cy="365125"/>
          </a:xfrm>
        </p:spPr>
        <p:txBody>
          <a:bodyPr/>
          <a:lstStyle>
            <a:lvl1pPr>
              <a:defRPr>
                <a:solidFill>
                  <a:schemeClr val="bg1">
                    <a:lumMod val="65000"/>
                  </a:schemeClr>
                </a:solidFill>
              </a:defRPr>
            </a:lvl1pPr>
          </a:lstStyle>
          <a:p>
            <a:pPr>
              <a:defRPr/>
            </a:pPr>
            <a:r>
              <a:rPr lang="en-US"/>
              <a:t>Your Date Here</a:t>
            </a:r>
          </a:p>
        </p:txBody>
      </p:sp>
      <p:sp>
        <p:nvSpPr>
          <p:cNvPr id="9" name="Footer Placeholder 4"/>
          <p:cNvSpPr>
            <a:spLocks noGrp="1"/>
          </p:cNvSpPr>
          <p:nvPr>
            <p:ph type="ftr" sz="quarter" idx="17"/>
          </p:nvPr>
        </p:nvSpPr>
        <p:spPr>
          <a:xfrm>
            <a:off x="1535113" y="6415088"/>
            <a:ext cx="3116262" cy="365125"/>
          </a:xfrm>
        </p:spPr>
        <p:txBody>
          <a:bodyPr/>
          <a:lstStyle>
            <a:lvl1pPr algn="r">
              <a:defRPr>
                <a:solidFill>
                  <a:schemeClr val="bg1">
                    <a:lumMod val="65000"/>
                  </a:schemeClr>
                </a:solidFill>
              </a:defRPr>
            </a:lvl1pPr>
          </a:lstStyle>
          <a:p>
            <a:pPr>
              <a:defRPr/>
            </a:pPr>
            <a:r>
              <a:rPr lang="en-US"/>
              <a:t>Your Footer Here</a:t>
            </a:r>
          </a:p>
        </p:txBody>
      </p:sp>
      <p:sp>
        <p:nvSpPr>
          <p:cNvPr id="10" name="Slide Number Placeholder 5"/>
          <p:cNvSpPr>
            <a:spLocks noGrp="1"/>
          </p:cNvSpPr>
          <p:nvPr>
            <p:ph type="sldNum" sz="quarter" idx="18"/>
          </p:nvPr>
        </p:nvSpPr>
        <p:spPr>
          <a:xfrm>
            <a:off x="6915150" y="6415088"/>
            <a:ext cx="2057400" cy="365125"/>
          </a:xfrm>
        </p:spPr>
        <p:txBody>
          <a:bodyPr/>
          <a:lstStyle>
            <a:lvl1pPr>
              <a:defRPr smtClean="0">
                <a:solidFill>
                  <a:schemeClr val="bg1">
                    <a:lumMod val="65000"/>
                  </a:schemeClr>
                </a:solidFill>
              </a:defRPr>
            </a:lvl1pPr>
          </a:lstStyle>
          <a:p>
            <a:pPr>
              <a:defRPr/>
            </a:pPr>
            <a:fld id="{57155B26-A0D8-43AF-A005-1DF71D8F6EDC}"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auto">
          <a:xfrm>
            <a:off x="6684963" y="2139950"/>
            <a:ext cx="2459037" cy="47180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7" name="Footer Placeholder 4"/>
          <p:cNvSpPr>
            <a:spLocks noGrp="1"/>
          </p:cNvSpPr>
          <p:nvPr>
            <p:ph type="ftr" sz="quarter" idx="15"/>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8" name="Slide Number Placeholder 5"/>
          <p:cNvSpPr>
            <a:spLocks noGrp="1"/>
          </p:cNvSpPr>
          <p:nvPr>
            <p:ph type="sldNum" sz="quarter" idx="16"/>
          </p:nvPr>
        </p:nvSpPr>
        <p:spPr>
          <a:xfrm>
            <a:off x="6915150" y="6415088"/>
            <a:ext cx="2057400" cy="365125"/>
          </a:xfrm>
        </p:spPr>
        <p:txBody>
          <a:bodyPr/>
          <a:lstStyle>
            <a:lvl1pPr>
              <a:defRPr smtClean="0">
                <a:solidFill>
                  <a:schemeClr val="bg1"/>
                </a:solidFill>
              </a:defRPr>
            </a:lvl1pPr>
          </a:lstStyle>
          <a:p>
            <a:pPr>
              <a:defRPr/>
            </a:pPr>
            <a:fld id="{90C753C6-7937-4941-A7DE-CBF7CB29BC03}"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auto">
          <a:xfrm>
            <a:off x="6684963" y="2139950"/>
            <a:ext cx="2459037" cy="47180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7" name="Footer Placeholder 4"/>
          <p:cNvSpPr>
            <a:spLocks noGrp="1"/>
          </p:cNvSpPr>
          <p:nvPr>
            <p:ph type="ftr" sz="quarter" idx="15"/>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8" name="Slide Number Placeholder 5"/>
          <p:cNvSpPr>
            <a:spLocks noGrp="1"/>
          </p:cNvSpPr>
          <p:nvPr>
            <p:ph type="sldNum" sz="quarter" idx="16"/>
          </p:nvPr>
        </p:nvSpPr>
        <p:spPr>
          <a:xfrm>
            <a:off x="6915150" y="6415088"/>
            <a:ext cx="2057400" cy="365125"/>
          </a:xfrm>
        </p:spPr>
        <p:txBody>
          <a:bodyPr/>
          <a:lstStyle>
            <a:lvl1pPr>
              <a:defRPr smtClean="0">
                <a:solidFill>
                  <a:schemeClr val="bg1"/>
                </a:solidFill>
              </a:defRPr>
            </a:lvl1pPr>
          </a:lstStyle>
          <a:p>
            <a:pPr>
              <a:defRPr/>
            </a:pPr>
            <a:fld id="{5E735DA9-4642-404B-9935-C23DB7C48A05}"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srcRect/>
          <a:stretch>
            <a:fillRect/>
          </a:stretch>
        </p:blipFill>
        <p:spPr bwMode="auto">
          <a:xfrm>
            <a:off x="7024688" y="0"/>
            <a:ext cx="2119312" cy="4713288"/>
          </a:xfrm>
          <a:prstGeom prst="rect">
            <a:avLst/>
          </a:prstGeom>
          <a:noFill/>
          <a:ln w="9525">
            <a:noFill/>
            <a:miter lim="800000"/>
            <a:headEnd/>
            <a:tailEnd/>
          </a:ln>
        </p:spPr>
      </p:pic>
      <p:sp>
        <p:nvSpPr>
          <p:cNvPr id="2" name="Title 1"/>
          <p:cNvSpPr>
            <a:spLocks noGrp="1"/>
          </p:cNvSpPr>
          <p:nvPr>
            <p:ph type="title"/>
          </p:nvPr>
        </p:nvSpPr>
        <p:spPr>
          <a:xfrm>
            <a:off x="628650" y="365126"/>
            <a:ext cx="6517014"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4"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5"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6"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48C3206D-BF58-4F4B-A2BD-F7E32BD114B9}" type="slidenum">
              <a:rPr lang="en-US"/>
              <a:pPr>
                <a:defRPr/>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6684963" y="2139950"/>
            <a:ext cx="2459037" cy="47180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5"/>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7" name="Slide Number Placeholder 5"/>
          <p:cNvSpPr>
            <a:spLocks noGrp="1"/>
          </p:cNvSpPr>
          <p:nvPr>
            <p:ph type="sldNum" sz="quarter" idx="16"/>
          </p:nvPr>
        </p:nvSpPr>
        <p:spPr>
          <a:xfrm>
            <a:off x="6915150" y="6415088"/>
            <a:ext cx="2057400" cy="365125"/>
          </a:xfrm>
        </p:spPr>
        <p:txBody>
          <a:bodyPr/>
          <a:lstStyle>
            <a:lvl1pPr>
              <a:defRPr smtClean="0">
                <a:solidFill>
                  <a:schemeClr val="bg1"/>
                </a:solidFill>
              </a:defRPr>
            </a:lvl1pPr>
          </a:lstStyle>
          <a:p>
            <a:pPr>
              <a:defRPr/>
            </a:pPr>
            <a:fld id="{67BAC84E-071B-4082-9162-4F08389F1207}"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3" name="Picture 24"/>
          <p:cNvPicPr>
            <a:picLocks noChangeAspect="1"/>
          </p:cNvPicPr>
          <p:nvPr userDrawn="1"/>
        </p:nvPicPr>
        <p:blipFill>
          <a:blip r:embed="rId2"/>
          <a:srcRect/>
          <a:stretch>
            <a:fillRect/>
          </a:stretch>
        </p:blipFill>
        <p:spPr bwMode="auto">
          <a:xfrm>
            <a:off x="7024688" y="0"/>
            <a:ext cx="2119312" cy="4713288"/>
          </a:xfrm>
          <a:prstGeom prst="rect">
            <a:avLst/>
          </a:prstGeom>
          <a:noFill/>
          <a:ln w="9525">
            <a:noFill/>
            <a:miter lim="800000"/>
            <a:headEnd/>
            <a:tailEnd/>
          </a:ln>
        </p:spPr>
      </p:pic>
      <p:sp>
        <p:nvSpPr>
          <p:cNvPr id="4" name="Freeform: Shape 23"/>
          <p:cNvSpPr/>
          <p:nvPr userDrawn="1"/>
        </p:nvSpPr>
        <p:spPr>
          <a:xfrm>
            <a:off x="-1350963" y="-906463"/>
            <a:ext cx="1219200" cy="3495676"/>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5" name="Group 2"/>
          <p:cNvGrpSpPr>
            <a:grpSpLocks/>
          </p:cNvGrpSpPr>
          <p:nvPr userDrawn="1"/>
        </p:nvGrpSpPr>
        <p:grpSpPr bwMode="auto">
          <a:xfrm>
            <a:off x="0" y="-877888"/>
            <a:ext cx="9144000" cy="684213"/>
            <a:chOff x="0" y="-878646"/>
            <a:chExt cx="17546101" cy="685198"/>
          </a:xfrm>
        </p:grpSpPr>
        <p:sp>
          <p:nvSpPr>
            <p:cNvPr id="6" name="Rectangle 5"/>
            <p:cNvSpPr/>
            <p:nvPr userDrawn="1"/>
          </p:nvSpPr>
          <p:spPr>
            <a:xfrm>
              <a:off x="0" y="-878646"/>
              <a:ext cx="1809442"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13/7/7</a:t>
              </a:r>
            </a:p>
          </p:txBody>
        </p:sp>
        <p:sp>
          <p:nvSpPr>
            <p:cNvPr id="7" name="Rectangle 6"/>
            <p:cNvSpPr/>
            <p:nvPr userDrawn="1"/>
          </p:nvSpPr>
          <p:spPr>
            <a:xfrm>
              <a:off x="1967844" y="-878646"/>
              <a:ext cx="1806396"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54/0/161</a:t>
              </a:r>
            </a:p>
          </p:txBody>
        </p:sp>
        <p:sp>
          <p:nvSpPr>
            <p:cNvPr id="8" name="Rectangle 7"/>
            <p:cNvSpPr/>
            <p:nvPr userDrawn="1"/>
          </p:nvSpPr>
          <p:spPr>
            <a:xfrm>
              <a:off x="3935688" y="-878646"/>
              <a:ext cx="1806396"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solidFill>
                    <a:schemeClr val="tx1"/>
                  </a:solidFill>
                </a:rPr>
                <a:t>254/215/63</a:t>
              </a:r>
            </a:p>
          </p:txBody>
        </p:sp>
        <p:sp>
          <p:nvSpPr>
            <p:cNvPr id="9" name="Rectangle 8"/>
            <p:cNvSpPr/>
            <p:nvPr userDrawn="1"/>
          </p:nvSpPr>
          <p:spPr>
            <a:xfrm>
              <a:off x="5900487" y="-878646"/>
              <a:ext cx="1809442"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254/0/0</a:t>
              </a:r>
            </a:p>
          </p:txBody>
        </p:sp>
        <p:sp>
          <p:nvSpPr>
            <p:cNvPr id="10" name="Rectangle 9"/>
            <p:cNvSpPr/>
            <p:nvPr userDrawn="1"/>
          </p:nvSpPr>
          <p:spPr>
            <a:xfrm>
              <a:off x="7868331" y="-878646"/>
              <a:ext cx="1809442"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255/102/0</a:t>
              </a:r>
            </a:p>
          </p:txBody>
        </p:sp>
        <p:sp>
          <p:nvSpPr>
            <p:cNvPr id="11" name="Rectangle 10"/>
            <p:cNvSpPr/>
            <p:nvPr userDrawn="1"/>
          </p:nvSpPr>
          <p:spPr>
            <a:xfrm>
              <a:off x="9836175" y="-878646"/>
              <a:ext cx="1809442"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1/209/251</a:t>
              </a:r>
            </a:p>
          </p:txBody>
        </p:sp>
        <p:sp>
          <p:nvSpPr>
            <p:cNvPr id="12" name="Rectangle 11"/>
            <p:cNvSpPr/>
            <p:nvPr userDrawn="1"/>
          </p:nvSpPr>
          <p:spPr>
            <a:xfrm>
              <a:off x="11804019" y="-878646"/>
              <a:ext cx="1806395"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1/207/49</a:t>
              </a:r>
            </a:p>
          </p:txBody>
        </p:sp>
        <p:sp>
          <p:nvSpPr>
            <p:cNvPr id="13" name="Rectangle 12"/>
            <p:cNvSpPr/>
            <p:nvPr userDrawn="1"/>
          </p:nvSpPr>
          <p:spPr>
            <a:xfrm>
              <a:off x="13771863" y="-878646"/>
              <a:ext cx="1806395"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t>1/41/110</a:t>
              </a:r>
            </a:p>
          </p:txBody>
        </p:sp>
        <p:sp>
          <p:nvSpPr>
            <p:cNvPr id="14" name="Rectangle 13"/>
            <p:cNvSpPr/>
            <p:nvPr userDrawn="1"/>
          </p:nvSpPr>
          <p:spPr>
            <a:xfrm>
              <a:off x="15736659" y="-878646"/>
              <a:ext cx="1809442"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a:solidFill>
                    <a:schemeClr val="tx1"/>
                  </a:solidFill>
                </a:rPr>
                <a:t>213/216/223</a:t>
              </a:r>
            </a:p>
          </p:txBody>
        </p:sp>
      </p:grpSp>
      <p:sp>
        <p:nvSpPr>
          <p:cNvPr id="2" name="Title 1"/>
          <p:cNvSpPr>
            <a:spLocks noGrp="1"/>
          </p:cNvSpPr>
          <p:nvPr>
            <p:ph type="title"/>
          </p:nvPr>
        </p:nvSpPr>
        <p:spPr>
          <a:xfrm>
            <a:off x="628650" y="365126"/>
            <a:ext cx="6517014" cy="1325563"/>
          </a:xfrm>
        </p:spPr>
        <p:txBody>
          <a:bodyPr>
            <a:normAutofit/>
          </a:bodyPr>
          <a:lstStyle>
            <a:lvl1pPr>
              <a:defRPr sz="3600" b="1">
                <a:latin typeface="+mn-lt"/>
              </a:defRPr>
            </a:lvl1pPr>
          </a:lstStyle>
          <a:p>
            <a:r>
              <a:rPr lang="en-US"/>
              <a:t>Click to edit Master title style</a:t>
            </a:r>
          </a:p>
        </p:txBody>
      </p:sp>
      <p:sp>
        <p:nvSpPr>
          <p:cNvPr id="1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16"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17"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99B9FEC9-81A5-4906-97EB-69BE3DEAFF59}"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97086" y="3379974"/>
            <a:ext cx="5007428"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3897086" y="6102083"/>
            <a:ext cx="5007428"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794658" y="156755"/>
            <a:ext cx="2569028"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srcRect r="18500" b="19391"/>
          <a:stretch>
            <a:fillRect/>
          </a:stretch>
        </p:blipFill>
        <p:spPr bwMode="auto">
          <a:xfrm>
            <a:off x="8048625" y="5773738"/>
            <a:ext cx="1095375" cy="108426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srcRect t="13867"/>
          <a:stretch>
            <a:fillRect/>
          </a:stretch>
        </p:blipFill>
        <p:spPr bwMode="auto">
          <a:xfrm>
            <a:off x="4035425" y="0"/>
            <a:ext cx="5108575" cy="3911600"/>
          </a:xfrm>
          <a:prstGeom prst="rect">
            <a:avLst/>
          </a:prstGeom>
          <a:noFill/>
          <a:ln w="9525">
            <a:noFill/>
            <a:miter lim="800000"/>
            <a:headEnd/>
            <a:tailEnd/>
          </a:ln>
        </p:spPr>
      </p:pic>
      <p:pic>
        <p:nvPicPr>
          <p:cNvPr id="5" name="Picture 22"/>
          <p:cNvPicPr>
            <a:picLocks noChangeAspect="1"/>
          </p:cNvPicPr>
          <p:nvPr userDrawn="1"/>
        </p:nvPicPr>
        <p:blipFill>
          <a:blip r:embed="rId3"/>
          <a:srcRect t="13867" r="99329"/>
          <a:stretch>
            <a:fillRect/>
          </a:stretch>
        </p:blipFill>
        <p:spPr bwMode="auto">
          <a:xfrm>
            <a:off x="0" y="0"/>
            <a:ext cx="4035425" cy="3911600"/>
          </a:xfrm>
          <a:prstGeom prst="rect">
            <a:avLst/>
          </a:prstGeom>
          <a:noFill/>
          <a:ln w="9525">
            <a:noFill/>
            <a:miter lim="800000"/>
            <a:headEnd/>
            <a:tailEnd/>
          </a:ln>
        </p:spPr>
      </p:pic>
      <p:pic>
        <p:nvPicPr>
          <p:cNvPr id="6" name="Picture 20"/>
          <p:cNvPicPr>
            <a:picLocks noChangeAspect="1"/>
          </p:cNvPicPr>
          <p:nvPr userDrawn="1"/>
        </p:nvPicPr>
        <p:blipFill>
          <a:blip r:embed="rId3"/>
          <a:srcRect t="99333"/>
          <a:stretch>
            <a:fillRect/>
          </a:stretch>
        </p:blipFill>
        <p:spPr bwMode="auto">
          <a:xfrm>
            <a:off x="4035425" y="3911600"/>
            <a:ext cx="5108575" cy="2946400"/>
          </a:xfrm>
          <a:prstGeom prst="rect">
            <a:avLst/>
          </a:prstGeom>
          <a:noFill/>
          <a:ln w="9525">
            <a:noFill/>
            <a:miter lim="800000"/>
            <a:headEnd/>
            <a:tailEnd/>
          </a:ln>
        </p:spPr>
      </p:pic>
      <p:sp>
        <p:nvSpPr>
          <p:cNvPr id="2" name="Title 1"/>
          <p:cNvSpPr>
            <a:spLocks noGrp="1"/>
          </p:cNvSpPr>
          <p:nvPr>
            <p:ph type="title"/>
          </p:nvPr>
        </p:nvSpPr>
        <p:spPr>
          <a:xfrm>
            <a:off x="623888" y="1909570"/>
            <a:ext cx="5336919"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23888" y="4810276"/>
            <a:ext cx="5336919" cy="1500187"/>
          </a:xfrm>
        </p:spPr>
        <p:txBody>
          <a:bodyPr lIns="137160"/>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8"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9"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C126E029-DFEB-4496-AE8C-CD4F65CCCE9F}"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704850" y="0"/>
            <a:ext cx="7734300" cy="6858000"/>
          </a:xfrm>
          <a:prstGeom prst="rect">
            <a:avLst/>
          </a:prstGeom>
          <a:noFill/>
          <a:ln w="9525">
            <a:noFill/>
            <a:miter lim="800000"/>
            <a:headEnd/>
            <a:tailEnd/>
          </a:ln>
        </p:spPr>
      </p:pic>
      <p:sp>
        <p:nvSpPr>
          <p:cNvPr id="2" name="Title 1"/>
          <p:cNvSpPr>
            <a:spLocks noGrp="1"/>
          </p:cNvSpPr>
          <p:nvPr>
            <p:ph type="title"/>
          </p:nvPr>
        </p:nvSpPr>
        <p:spPr>
          <a:xfrm>
            <a:off x="476250" y="199145"/>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2003445"/>
            <a:ext cx="8191500" cy="835006"/>
          </a:xfrm>
        </p:spPr>
        <p:txBody>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1"/>
          </p:nvPr>
        </p:nvSpPr>
        <p:spPr>
          <a:xfrm>
            <a:off x="3028950" y="6415088"/>
            <a:ext cx="3086100" cy="365125"/>
          </a:xfrm>
        </p:spPr>
        <p:txBody>
          <a:bodyPr/>
          <a:lstStyle>
            <a:lvl1pPr>
              <a:defRPr>
                <a:solidFill>
                  <a:schemeClr val="bg1"/>
                </a:solidFill>
              </a:defRPr>
            </a:lvl1pPr>
          </a:lstStyle>
          <a:p>
            <a:pPr>
              <a:defRPr/>
            </a:pPr>
            <a:r>
              <a:rPr lang="en-US"/>
              <a:t>Your Footer Here</a:t>
            </a:r>
          </a:p>
        </p:txBody>
      </p:sp>
      <p:sp>
        <p:nvSpPr>
          <p:cNvPr id="7"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0A165863-26F9-4FEC-9ECA-653A73B34947}"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1116013" y="0"/>
            <a:ext cx="6911975" cy="2322513"/>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1111250" y="4105275"/>
            <a:ext cx="6921500" cy="2752725"/>
          </a:xfrm>
          <a:prstGeom prst="rect">
            <a:avLst/>
          </a:prstGeom>
          <a:noFill/>
          <a:ln w="9525">
            <a:noFill/>
            <a:miter lim="800000"/>
            <a:headEnd/>
            <a:tailEnd/>
          </a:ln>
        </p:spPr>
      </p:pic>
      <p:sp>
        <p:nvSpPr>
          <p:cNvPr id="2" name="Title 1"/>
          <p:cNvSpPr>
            <a:spLocks noGrp="1"/>
          </p:cNvSpPr>
          <p:nvPr>
            <p:ph type="title"/>
          </p:nvPr>
        </p:nvSpPr>
        <p:spPr>
          <a:xfrm>
            <a:off x="476250" y="1896167"/>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700467"/>
            <a:ext cx="8191500" cy="835006"/>
          </a:xfrm>
        </p:spPr>
        <p:txBody>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7" name="Footer Placeholder 4"/>
          <p:cNvSpPr>
            <a:spLocks noGrp="1"/>
          </p:cNvSpPr>
          <p:nvPr>
            <p:ph type="ftr" sz="quarter" idx="11"/>
          </p:nvPr>
        </p:nvSpPr>
        <p:spPr>
          <a:xfrm>
            <a:off x="3028950" y="6415088"/>
            <a:ext cx="3086100" cy="365125"/>
          </a:xfrm>
        </p:spPr>
        <p:txBody>
          <a:bodyPr/>
          <a:lstStyle>
            <a:lvl1pPr>
              <a:defRPr>
                <a:solidFill>
                  <a:schemeClr val="bg1"/>
                </a:solidFill>
              </a:defRPr>
            </a:lvl1pPr>
          </a:lstStyle>
          <a:p>
            <a:pPr>
              <a:defRPr/>
            </a:pPr>
            <a:r>
              <a:rPr lang="en-US"/>
              <a:t>Your Footer Here</a:t>
            </a:r>
          </a:p>
        </p:txBody>
      </p:sp>
      <p:sp>
        <p:nvSpPr>
          <p:cNvPr id="8"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0C44CA90-71FD-4F0E-AD67-B97EBEE656AF}"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1112838" y="0"/>
            <a:ext cx="6918325" cy="3355975"/>
          </a:xfrm>
          <a:prstGeom prst="rect">
            <a:avLst/>
          </a:prstGeom>
          <a:noFill/>
          <a:ln w="9525">
            <a:noFill/>
            <a:miter lim="800000"/>
            <a:headEnd/>
            <a:tailEnd/>
          </a:ln>
        </p:spPr>
      </p:pic>
      <p:sp>
        <p:nvSpPr>
          <p:cNvPr id="2" name="Title 1"/>
          <p:cNvSpPr>
            <a:spLocks noGrp="1"/>
          </p:cNvSpPr>
          <p:nvPr>
            <p:ph type="title"/>
          </p:nvPr>
        </p:nvSpPr>
        <p:spPr>
          <a:xfrm>
            <a:off x="476250" y="3565310"/>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5369610"/>
            <a:ext cx="8191500" cy="835006"/>
          </a:xfrm>
        </p:spPr>
        <p:txBody>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7"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7EC9E054-B187-43C2-AD1D-36A67FA09EDE}"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1111250" y="4105275"/>
            <a:ext cx="6921500" cy="2752725"/>
          </a:xfrm>
          <a:prstGeom prst="rect">
            <a:avLst/>
          </a:prstGeom>
          <a:noFill/>
          <a:ln w="9525">
            <a:noFill/>
            <a:miter lim="800000"/>
            <a:headEnd/>
            <a:tailEnd/>
          </a:ln>
        </p:spPr>
      </p:pic>
      <p:sp>
        <p:nvSpPr>
          <p:cNvPr id="2" name="Title 1"/>
          <p:cNvSpPr>
            <a:spLocks noGrp="1"/>
          </p:cNvSpPr>
          <p:nvPr>
            <p:ph type="title"/>
          </p:nvPr>
        </p:nvSpPr>
        <p:spPr>
          <a:xfrm>
            <a:off x="476250" y="1391579"/>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195879"/>
            <a:ext cx="8191500" cy="835006"/>
          </a:xfrm>
        </p:spPr>
        <p:txBody>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1"/>
          </p:nvPr>
        </p:nvSpPr>
        <p:spPr>
          <a:xfrm>
            <a:off x="3028950" y="6415088"/>
            <a:ext cx="3086100" cy="365125"/>
          </a:xfrm>
        </p:spPr>
        <p:txBody>
          <a:bodyPr/>
          <a:lstStyle>
            <a:lvl1pPr>
              <a:defRPr>
                <a:solidFill>
                  <a:schemeClr val="bg1"/>
                </a:solidFill>
              </a:defRPr>
            </a:lvl1pPr>
          </a:lstStyle>
          <a:p>
            <a:pPr>
              <a:defRPr/>
            </a:pPr>
            <a:r>
              <a:rPr lang="en-US"/>
              <a:t>Your Footer Here</a:t>
            </a:r>
          </a:p>
        </p:txBody>
      </p:sp>
      <p:sp>
        <p:nvSpPr>
          <p:cNvPr id="7"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CC7AE956-0471-4B74-8BB8-1A08A4BD59E0}"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3228975" y="1600200"/>
            <a:ext cx="5915025" cy="5257800"/>
          </a:xfrm>
          <a:prstGeom prst="rect">
            <a:avLst/>
          </a:prstGeom>
          <a:noFill/>
          <a:ln w="9525">
            <a:noFill/>
            <a:miter lim="800000"/>
            <a:headEnd/>
            <a:tailEnd/>
          </a:ln>
        </p:spPr>
      </p:pic>
      <p:sp>
        <p:nvSpPr>
          <p:cNvPr id="2" name="Title 1"/>
          <p:cNvSpPr>
            <a:spLocks noGrp="1"/>
          </p:cNvSpPr>
          <p:nvPr>
            <p:ph type="title"/>
          </p:nvPr>
        </p:nvSpPr>
        <p:spPr>
          <a:xfrm>
            <a:off x="623888" y="1243357"/>
            <a:ext cx="39624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623888" y="2765088"/>
            <a:ext cx="3962400" cy="1500187"/>
          </a:xfrm>
        </p:spPr>
        <p:txBody>
          <a:bodyPr lIns="137160"/>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6" name="Footer Placeholder 4"/>
          <p:cNvSpPr>
            <a:spLocks noGrp="1"/>
          </p:cNvSpPr>
          <p:nvPr>
            <p:ph type="ftr" sz="quarter" idx="11"/>
          </p:nvPr>
        </p:nvSpPr>
        <p:spPr>
          <a:xfrm>
            <a:off x="3028950" y="6415088"/>
            <a:ext cx="3086100" cy="365125"/>
          </a:xfrm>
        </p:spPr>
        <p:txBody>
          <a:bodyPr/>
          <a:lstStyle>
            <a:lvl1pPr>
              <a:defRPr>
                <a:solidFill>
                  <a:schemeClr val="bg1"/>
                </a:solidFill>
              </a:defRPr>
            </a:lvl1pPr>
          </a:lstStyle>
          <a:p>
            <a:pPr>
              <a:defRPr/>
            </a:pPr>
            <a:r>
              <a:rPr lang="en-US"/>
              <a:t>Your Footer Here</a:t>
            </a:r>
          </a:p>
        </p:txBody>
      </p:sp>
      <p:sp>
        <p:nvSpPr>
          <p:cNvPr id="7" name="Slide Number Placeholder 5"/>
          <p:cNvSpPr>
            <a:spLocks noGrp="1"/>
          </p:cNvSpPr>
          <p:nvPr>
            <p:ph type="sldNum" sz="quarter" idx="12"/>
          </p:nvPr>
        </p:nvSpPr>
        <p:spPr>
          <a:xfrm>
            <a:off x="6915150" y="6415088"/>
            <a:ext cx="2057400" cy="365125"/>
          </a:xfrm>
        </p:spPr>
        <p:txBody>
          <a:bodyPr/>
          <a:lstStyle>
            <a:lvl1pPr>
              <a:defRPr smtClean="0">
                <a:solidFill>
                  <a:schemeClr val="bg1"/>
                </a:solidFill>
              </a:defRPr>
            </a:lvl1pPr>
          </a:lstStyle>
          <a:p>
            <a:pPr>
              <a:defRPr/>
            </a:pPr>
            <a:fld id="{78CAAA70-82D9-453C-B45C-FC8F68B72443}"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5094288" y="673100"/>
            <a:ext cx="3641725" cy="4092575"/>
            <a:chOff x="4527550" y="581584"/>
            <a:chExt cx="4498564" cy="5055568"/>
          </a:xfrm>
        </p:grpSpPr>
        <p:grpSp>
          <p:nvGrpSpPr>
            <p:cNvPr id="5" name="Group 21"/>
            <p:cNvGrpSpPr/>
            <p:nvPr userDrawn="1"/>
          </p:nvGrpSpPr>
          <p:grpSpPr>
            <a:xfrm>
              <a:off x="4527550" y="581584"/>
              <a:ext cx="3174999" cy="2760276"/>
              <a:chOff x="6021388" y="1082675"/>
              <a:chExt cx="741363" cy="644525"/>
            </a:xfrm>
            <a:solidFill>
              <a:schemeClr val="tx1"/>
            </a:solidFill>
          </p:grpSpPr>
          <p:sp>
            <p:nvSpPr>
              <p:cNvPr id="14"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5"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grpSp>
        <p:grpSp>
          <p:nvGrpSpPr>
            <p:cNvPr id="6" name="Group 24"/>
            <p:cNvGrpSpPr/>
            <p:nvPr userDrawn="1"/>
          </p:nvGrpSpPr>
          <p:grpSpPr>
            <a:xfrm>
              <a:off x="7133642" y="1976502"/>
              <a:ext cx="1892472" cy="2730711"/>
              <a:chOff x="7016750" y="3030538"/>
              <a:chExt cx="584200" cy="842962"/>
            </a:xfrm>
            <a:solidFill>
              <a:schemeClr val="tx1"/>
            </a:solidFill>
          </p:grpSpPr>
          <p:sp>
            <p:nvSpPr>
              <p:cNvPr id="8"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a:lstStyle/>
              <a:p>
                <a:pPr fontAlgn="auto">
                  <a:spcBef>
                    <a:spcPts val="0"/>
                  </a:spcBef>
                  <a:spcAft>
                    <a:spcPts val="0"/>
                  </a:spcAft>
                  <a:defRPr/>
                </a:pPr>
                <a:endParaRPr lang="en-US">
                  <a:latin typeface="+mn-lt"/>
                  <a:cs typeface="+mn-cs"/>
                </a:endParaRPr>
              </a:p>
            </p:txBody>
          </p:sp>
          <p:sp>
            <p:nvSpPr>
              <p:cNvPr id="11"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2"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3"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grpSp>
        <p:sp>
          <p:nvSpPr>
            <p:cNvPr id="7" name="Freeform 58"/>
            <p:cNvSpPr>
              <a:spLocks noEditPoints="1"/>
            </p:cNvSpPr>
            <p:nvPr userDrawn="1"/>
          </p:nvSpPr>
          <p:spPr bwMode="auto">
            <a:xfrm>
              <a:off x="5559043" y="4319331"/>
              <a:ext cx="958935" cy="1317821"/>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74914" y="2873215"/>
            <a:ext cx="4273673"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74914" y="4676614"/>
            <a:ext cx="4273673" cy="1500187"/>
          </a:xfrm>
        </p:spPr>
        <p:txBody>
          <a:bodyPr lIns="137160"/>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17475" y="6415088"/>
            <a:ext cx="2057400" cy="365125"/>
          </a:xfrm>
        </p:spPr>
        <p:txBody>
          <a:bodyPr/>
          <a:lstStyle>
            <a:lvl1pPr>
              <a:defRPr>
                <a:solidFill>
                  <a:schemeClr val="bg1">
                    <a:lumMod val="65000"/>
                  </a:schemeClr>
                </a:solidFill>
              </a:defRPr>
            </a:lvl1pPr>
          </a:lstStyle>
          <a:p>
            <a:pPr>
              <a:defRPr/>
            </a:pPr>
            <a:r>
              <a:rPr lang="en-US"/>
              <a:t>Your Date Here</a:t>
            </a:r>
          </a:p>
        </p:txBody>
      </p:sp>
      <p:sp>
        <p:nvSpPr>
          <p:cNvPr id="17" name="Footer Placeholder 4"/>
          <p:cNvSpPr>
            <a:spLocks noGrp="1"/>
          </p:cNvSpPr>
          <p:nvPr>
            <p:ph type="ftr" sz="quarter" idx="11"/>
          </p:nvPr>
        </p:nvSpPr>
        <p:spPr>
          <a:xfrm>
            <a:off x="3028950" y="6415088"/>
            <a:ext cx="3086100" cy="365125"/>
          </a:xfrm>
        </p:spPr>
        <p:txBody>
          <a:bodyPr/>
          <a:lstStyle>
            <a:lvl1pPr>
              <a:defRPr>
                <a:solidFill>
                  <a:schemeClr val="bg1">
                    <a:lumMod val="65000"/>
                  </a:schemeClr>
                </a:solidFill>
              </a:defRPr>
            </a:lvl1pPr>
          </a:lstStyle>
          <a:p>
            <a:pPr>
              <a:defRPr/>
            </a:pPr>
            <a:r>
              <a:rPr lang="en-US"/>
              <a:t>Your Footer Here</a:t>
            </a:r>
          </a:p>
        </p:txBody>
      </p:sp>
      <p:sp>
        <p:nvSpPr>
          <p:cNvPr id="18" name="Slide Number Placeholder 5"/>
          <p:cNvSpPr>
            <a:spLocks noGrp="1"/>
          </p:cNvSpPr>
          <p:nvPr>
            <p:ph type="sldNum" sz="quarter" idx="12"/>
          </p:nvPr>
        </p:nvSpPr>
        <p:spPr>
          <a:xfrm>
            <a:off x="6915150" y="6415088"/>
            <a:ext cx="2057400" cy="365125"/>
          </a:xfrm>
        </p:spPr>
        <p:txBody>
          <a:bodyPr/>
          <a:lstStyle>
            <a:lvl1pPr>
              <a:defRPr smtClean="0">
                <a:solidFill>
                  <a:schemeClr val="bg1">
                    <a:lumMod val="65000"/>
                  </a:schemeClr>
                </a:solidFill>
              </a:defRPr>
            </a:lvl1pPr>
          </a:lstStyle>
          <a:p>
            <a:pPr>
              <a:defRPr/>
            </a:pPr>
            <a:fld id="{834C46D4-C96D-46F3-A477-423494D032BA}"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schemeClr val="bg1">
                    <a:lumMod val="65000"/>
                  </a:schemeClr>
                </a:solidFill>
                <a:latin typeface="+mn-lt"/>
                <a:cs typeface="+mn-cs"/>
              </a:defRPr>
            </a:lvl1pPr>
          </a:lstStyle>
          <a:p>
            <a:pPr>
              <a:defRPr/>
            </a:pPr>
            <a:r>
              <a:rPr lang="en-US"/>
              <a:t>Your Date Here</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bg1">
                    <a:lumMod val="65000"/>
                  </a:schemeClr>
                </a:solidFill>
                <a:latin typeface="+mn-lt"/>
                <a:cs typeface="+mn-cs"/>
              </a:defRPr>
            </a:lvl1pPr>
          </a:lstStyle>
          <a:p>
            <a:pPr>
              <a:defRPr/>
            </a:pPr>
            <a:r>
              <a:rPr lang="en-US"/>
              <a:t>Your Footer Here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bg1">
                    <a:lumMod val="65000"/>
                  </a:schemeClr>
                </a:solidFill>
                <a:latin typeface="+mn-lt"/>
                <a:cs typeface="+mn-cs"/>
              </a:defRPr>
            </a:lvl1pPr>
          </a:lstStyle>
          <a:p>
            <a:pPr>
              <a:defRPr/>
            </a:pPr>
            <a:fld id="{82E197AA-1DB9-4D5D-A422-8531EED6DA6F}" type="slidenum">
              <a:rPr lang="en-US"/>
              <a:pPr>
                <a:defRPr/>
              </a:pPr>
              <a:t>‹N°›</a:t>
            </a:fld>
            <a:endParaRPr lang="en-US"/>
          </a:p>
        </p:txBody>
      </p:sp>
      <p:sp>
        <p:nvSpPr>
          <p:cNvPr id="7" name="Rectangle 6"/>
          <p:cNvSpPr/>
          <p:nvPr/>
        </p:nvSpPr>
        <p:spPr>
          <a:xfrm rot="5400000">
            <a:off x="8678069" y="5822156"/>
            <a:ext cx="1430338" cy="23177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prstClr val="black"/>
                </a:solidFill>
              </a:rPr>
              <a:t>© Copyright Showeet.com</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hdr="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p:nvSpPr>
        <p:spPr>
          <a:xfrm>
            <a:off x="1639888" y="2574925"/>
            <a:ext cx="5864225" cy="2584450"/>
          </a:xfrm>
          <a:prstGeom prst="rect">
            <a:avLst/>
          </a:prstGeom>
        </p:spPr>
        <p:txBody>
          <a:bodyPr anchor="ctr">
            <a:spAutoFit/>
          </a:bodyPr>
          <a:lstStyle/>
          <a:p>
            <a:pPr algn="ctr" defTabSz="685766" fontAlgn="auto">
              <a:spcBef>
                <a:spcPts val="0"/>
              </a:spcBef>
              <a:spcAft>
                <a:spcPts val="0"/>
              </a:spcAft>
              <a:defRPr/>
            </a:pPr>
            <a:r>
              <a:rPr lang="en-US" sz="4050" dirty="0">
                <a:solidFill>
                  <a:schemeClr val="bg1"/>
                </a:solidFill>
                <a:latin typeface="Calibri Light" panose="020F0302020204030204" pitchFamily="34" charset="0"/>
                <a:cs typeface="+mn-cs"/>
              </a:rPr>
              <a:t>Free </a:t>
            </a:r>
            <a:r>
              <a:rPr lang="en-US" sz="4050">
                <a:solidFill>
                  <a:schemeClr val="bg1"/>
                </a:solidFill>
                <a:latin typeface="Calibri Light" panose="020F0302020204030204" pitchFamily="34" charset="0"/>
                <a:cs typeface="+mn-cs"/>
              </a:rPr>
              <a:t>creative templates</a:t>
            </a:r>
            <a:r>
              <a:rPr lang="en-US" sz="4050" dirty="0">
                <a:solidFill>
                  <a:schemeClr val="bg1"/>
                </a:solidFill>
                <a:latin typeface="Calibri Light" panose="020F0302020204030204" pitchFamily="34" charset="0"/>
                <a:cs typeface="+mn-cs"/>
              </a:rPr>
              <a:t>, charts, diagrams and maps for your outstanding presentations</a:t>
            </a:r>
          </a:p>
        </p:txBody>
      </p:sp>
      <p:pic>
        <p:nvPicPr>
          <p:cNvPr id="2051" name="Picture 3"/>
          <p:cNvPicPr>
            <a:picLocks noChangeAspect="1"/>
          </p:cNvPicPr>
          <p:nvPr/>
        </p:nvPicPr>
        <p:blipFill>
          <a:blip r:embed="rId3"/>
          <a:srcRect/>
          <a:stretch>
            <a:fillRect/>
          </a:stretch>
        </p:blipFill>
        <p:spPr bwMode="auto">
          <a:xfrm>
            <a:off x="3114675" y="341313"/>
            <a:ext cx="2914650" cy="804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Lst>
  <p:hf hdr="0"/>
  <p:txStyles>
    <p:titleStyle>
      <a:lvl1pPr algn="l" defTabSz="684213" rtl="0" fontAlgn="base">
        <a:lnSpc>
          <a:spcPct val="90000"/>
        </a:lnSpc>
        <a:spcBef>
          <a:spcPct val="0"/>
        </a:spcBef>
        <a:spcAft>
          <a:spcPct val="0"/>
        </a:spcAft>
        <a:defRPr sz="3300" kern="1200">
          <a:solidFill>
            <a:schemeClr val="tx1"/>
          </a:solidFill>
          <a:latin typeface="+mj-lt"/>
          <a:ea typeface="+mj-ea"/>
          <a:cs typeface="+mj-cs"/>
        </a:defRPr>
      </a:lvl1pPr>
      <a:lvl2pPr algn="l" defTabSz="684213" rtl="0" fontAlgn="base">
        <a:lnSpc>
          <a:spcPct val="90000"/>
        </a:lnSpc>
        <a:spcBef>
          <a:spcPct val="0"/>
        </a:spcBef>
        <a:spcAft>
          <a:spcPct val="0"/>
        </a:spcAft>
        <a:defRPr sz="3300">
          <a:solidFill>
            <a:schemeClr val="tx1"/>
          </a:solidFill>
          <a:latin typeface="Calibri Light" pitchFamily="34" charset="0"/>
        </a:defRPr>
      </a:lvl2pPr>
      <a:lvl3pPr algn="l" defTabSz="684213" rtl="0" fontAlgn="base">
        <a:lnSpc>
          <a:spcPct val="90000"/>
        </a:lnSpc>
        <a:spcBef>
          <a:spcPct val="0"/>
        </a:spcBef>
        <a:spcAft>
          <a:spcPct val="0"/>
        </a:spcAft>
        <a:defRPr sz="3300">
          <a:solidFill>
            <a:schemeClr val="tx1"/>
          </a:solidFill>
          <a:latin typeface="Calibri Light" pitchFamily="34" charset="0"/>
        </a:defRPr>
      </a:lvl3pPr>
      <a:lvl4pPr algn="l" defTabSz="684213" rtl="0" fontAlgn="base">
        <a:lnSpc>
          <a:spcPct val="90000"/>
        </a:lnSpc>
        <a:spcBef>
          <a:spcPct val="0"/>
        </a:spcBef>
        <a:spcAft>
          <a:spcPct val="0"/>
        </a:spcAft>
        <a:defRPr sz="3300">
          <a:solidFill>
            <a:schemeClr val="tx1"/>
          </a:solidFill>
          <a:latin typeface="Calibri Light" pitchFamily="34" charset="0"/>
        </a:defRPr>
      </a:lvl4pPr>
      <a:lvl5pPr algn="l" defTabSz="684213" rtl="0" fontAlgn="base">
        <a:lnSpc>
          <a:spcPct val="90000"/>
        </a:lnSpc>
        <a:spcBef>
          <a:spcPct val="0"/>
        </a:spcBef>
        <a:spcAft>
          <a:spcPct val="0"/>
        </a:spcAft>
        <a:defRPr sz="3300">
          <a:solidFill>
            <a:schemeClr val="tx1"/>
          </a:solidFill>
          <a:latin typeface="Calibri Light" pitchFamily="34" charset="0"/>
        </a:defRPr>
      </a:lvl5pPr>
      <a:lvl6pPr marL="457200" algn="l" defTabSz="684213" rtl="0" fontAlgn="base">
        <a:lnSpc>
          <a:spcPct val="90000"/>
        </a:lnSpc>
        <a:spcBef>
          <a:spcPct val="0"/>
        </a:spcBef>
        <a:spcAft>
          <a:spcPct val="0"/>
        </a:spcAft>
        <a:defRPr sz="3300">
          <a:solidFill>
            <a:schemeClr val="tx1"/>
          </a:solidFill>
          <a:latin typeface="Calibri Light" pitchFamily="34" charset="0"/>
        </a:defRPr>
      </a:lvl6pPr>
      <a:lvl7pPr marL="914400" algn="l" defTabSz="684213" rtl="0" fontAlgn="base">
        <a:lnSpc>
          <a:spcPct val="90000"/>
        </a:lnSpc>
        <a:spcBef>
          <a:spcPct val="0"/>
        </a:spcBef>
        <a:spcAft>
          <a:spcPct val="0"/>
        </a:spcAft>
        <a:defRPr sz="3300">
          <a:solidFill>
            <a:schemeClr val="tx1"/>
          </a:solidFill>
          <a:latin typeface="Calibri Light" pitchFamily="34" charset="0"/>
        </a:defRPr>
      </a:lvl7pPr>
      <a:lvl8pPr marL="1371600" algn="l" defTabSz="684213" rtl="0" fontAlgn="base">
        <a:lnSpc>
          <a:spcPct val="90000"/>
        </a:lnSpc>
        <a:spcBef>
          <a:spcPct val="0"/>
        </a:spcBef>
        <a:spcAft>
          <a:spcPct val="0"/>
        </a:spcAft>
        <a:defRPr sz="3300">
          <a:solidFill>
            <a:schemeClr val="tx1"/>
          </a:solidFill>
          <a:latin typeface="Calibri Light" pitchFamily="34" charset="0"/>
        </a:defRPr>
      </a:lvl8pPr>
      <a:lvl9pPr marL="1828800" algn="l" defTabSz="684213" rtl="0" fontAlgn="base">
        <a:lnSpc>
          <a:spcPct val="90000"/>
        </a:lnSpc>
        <a:spcBef>
          <a:spcPct val="0"/>
        </a:spcBef>
        <a:spcAft>
          <a:spcPct val="0"/>
        </a:spcAft>
        <a:defRPr sz="3300">
          <a:solidFill>
            <a:schemeClr val="tx1"/>
          </a:solidFill>
          <a:latin typeface="Calibri Light" pitchFamily="34" charset="0"/>
        </a:defRPr>
      </a:lvl9pPr>
    </p:titleStyle>
    <p:bodyStyle>
      <a:lvl1pPr marL="169863" indent="-169863" algn="l" defTabSz="684213"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2763" indent="-169863" algn="l" defTabSz="684213"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5663" indent="-169863" algn="l" defTabSz="684213"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198563" indent="-169863" algn="l" defTabSz="684213"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1463" indent="-169863" algn="l" defTabSz="684213"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900" y="3551238"/>
            <a:ext cx="5681663" cy="2387600"/>
          </a:xfrm>
        </p:spPr>
        <p:txBody>
          <a:bodyPr rtlCol="0"/>
          <a:lstStyle/>
          <a:p>
            <a:pPr algn="ctr" fontAlgn="auto">
              <a:spcAft>
                <a:spcPts val="0"/>
              </a:spcAft>
              <a:defRPr/>
            </a:pPr>
            <a:r>
              <a:rPr lang="en-US" dirty="0" err="1"/>
              <a:t>Produire</a:t>
            </a:r>
            <a:r>
              <a:rPr lang="en-US" dirty="0"/>
              <a:t> des </a:t>
            </a:r>
            <a:r>
              <a:rPr lang="en-US" dirty="0" err="1"/>
              <a:t>écrits</a:t>
            </a:r>
            <a:r>
              <a:rPr lang="en-US" dirty="0"/>
              <a:t> au C2</a:t>
            </a:r>
          </a:p>
        </p:txBody>
      </p:sp>
      <p:sp>
        <p:nvSpPr>
          <p:cNvPr id="26627" name="Subtitle 2"/>
          <p:cNvSpPr>
            <a:spLocks noGrp="1"/>
          </p:cNvSpPr>
          <p:nvPr>
            <p:ph type="subTitle" idx="1"/>
          </p:nvPr>
        </p:nvSpPr>
        <p:spPr bwMode="auto">
          <a:xfrm>
            <a:off x="292100" y="6137275"/>
            <a:ext cx="4875213" cy="485775"/>
          </a:xfrm>
        </p:spPr>
        <p:txBody>
          <a:bodyPr wrap="square" numCol="1" anchorCtr="0" compatLnSpc="1">
            <a:prstTxWarp prst="textNoShape">
              <a:avLst/>
            </a:prstTxWarp>
          </a:bodyPr>
          <a:lstStyle/>
          <a:p>
            <a:r>
              <a:rPr lang="en-US" sz="1800"/>
              <a:t>Formation CE1 allégés – septembre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Autofit/>
          </a:bodyPr>
          <a:lstStyle/>
          <a:p>
            <a:pPr fontAlgn="auto">
              <a:spcAft>
                <a:spcPts val="0"/>
              </a:spcAft>
              <a:defRPr/>
            </a:pPr>
            <a:r>
              <a:rPr lang="en-US" cap="small" dirty="0">
                <a:solidFill>
                  <a:schemeClr val="accent4">
                    <a:lumMod val="75000"/>
                  </a:schemeClr>
                </a:solidFill>
              </a:rPr>
              <a:t>Les </a:t>
            </a:r>
            <a:r>
              <a:rPr lang="en-US" cap="small" dirty="0" err="1">
                <a:solidFill>
                  <a:schemeClr val="accent4">
                    <a:lumMod val="75000"/>
                  </a:schemeClr>
                </a:solidFill>
              </a:rPr>
              <a:t>programmes</a:t>
            </a:r>
            <a:r>
              <a:rPr lang="en-US" cap="small" dirty="0">
                <a:solidFill>
                  <a:schemeClr val="accent4">
                    <a:lumMod val="75000"/>
                  </a:schemeClr>
                </a:solidFill>
              </a:rPr>
              <a:t> </a:t>
            </a:r>
            <a:r>
              <a:rPr lang="en-US" cap="small" dirty="0" err="1">
                <a:solidFill>
                  <a:schemeClr val="accent4">
                    <a:lumMod val="75000"/>
                  </a:schemeClr>
                </a:solidFill>
              </a:rPr>
              <a:t>sont</a:t>
            </a:r>
            <a:r>
              <a:rPr lang="en-US" cap="small" dirty="0">
                <a:solidFill>
                  <a:schemeClr val="accent4">
                    <a:lumMod val="75000"/>
                  </a:schemeClr>
                </a:solidFill>
              </a:rPr>
              <a:t> </a:t>
            </a:r>
            <a:r>
              <a:rPr lang="en-US" cap="small" dirty="0" err="1">
                <a:solidFill>
                  <a:schemeClr val="accent4">
                    <a:lumMod val="75000"/>
                  </a:schemeClr>
                </a:solidFill>
              </a:rPr>
              <a:t>ambitieux</a:t>
            </a:r>
            <a:r>
              <a:rPr lang="en-US" cap="small" dirty="0">
                <a:solidFill>
                  <a:schemeClr val="accent4">
                    <a:lumMod val="75000"/>
                  </a:schemeClr>
                </a:solidFill>
              </a:rPr>
              <a:t> et </a:t>
            </a:r>
            <a:r>
              <a:rPr lang="en-US" cap="small" dirty="0" err="1">
                <a:solidFill>
                  <a:schemeClr val="accent4">
                    <a:lumMod val="75000"/>
                  </a:schemeClr>
                </a:solidFill>
              </a:rPr>
              <a:t>visent</a:t>
            </a:r>
            <a:r>
              <a:rPr lang="en-US" cap="small" dirty="0">
                <a:solidFill>
                  <a:schemeClr val="accent4">
                    <a:lumMod val="75000"/>
                  </a:schemeClr>
                </a:solidFill>
              </a:rPr>
              <a:t> : </a:t>
            </a:r>
          </a:p>
        </p:txBody>
      </p:sp>
      <p:sp>
        <p:nvSpPr>
          <p:cNvPr id="3584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667E2D15-27B7-4D7F-8615-71681A4A0E47}" type="slidenum">
              <a:rPr lang="en-US">
                <a:solidFill>
                  <a:srgbClr val="FFFFFF"/>
                </a:solidFill>
              </a:rPr>
              <a:pPr defTabSz="685800" fontAlgn="base">
                <a:spcBef>
                  <a:spcPct val="0"/>
                </a:spcBef>
                <a:spcAft>
                  <a:spcPct val="0"/>
                </a:spcAft>
              </a:pPr>
              <a:t>10</a:t>
            </a:fld>
            <a:endParaRPr lang="en-US">
              <a:solidFill>
                <a:srgbClr val="FFFFFF"/>
              </a:solidFill>
            </a:endParaRPr>
          </a:p>
        </p:txBody>
      </p:sp>
      <p:sp>
        <p:nvSpPr>
          <p:cNvPr id="35844" name="Espace réservé du contenu 7"/>
          <p:cNvSpPr>
            <a:spLocks noGrp="1"/>
          </p:cNvSpPr>
          <p:nvPr>
            <p:ph idx="1"/>
          </p:nvPr>
        </p:nvSpPr>
        <p:spPr bwMode="auto">
          <a:xfrm>
            <a:off x="628650" y="1993900"/>
            <a:ext cx="6561138" cy="4211638"/>
          </a:xfrm>
        </p:spPr>
        <p:txBody>
          <a:bodyPr wrap="square" numCol="1" anchor="t" anchorCtr="0" compatLnSpc="1">
            <a:prstTxWarp prst="textNoShape">
              <a:avLst/>
            </a:prstTxWarp>
          </a:bodyPr>
          <a:lstStyle/>
          <a:p>
            <a:r>
              <a:rPr lang="fr-FR"/>
              <a:t>L’appropriation des contenus</a:t>
            </a:r>
          </a:p>
          <a:p>
            <a:pPr>
              <a:buFont typeface="Arial" charset="0"/>
              <a:buNone/>
            </a:pPr>
            <a:endParaRPr lang="fr-FR"/>
          </a:p>
          <a:p>
            <a:r>
              <a:rPr lang="fr-FR"/>
              <a:t>Des allers-retours entre lecture et écriture</a:t>
            </a:r>
          </a:p>
          <a:p>
            <a:pPr>
              <a:buFont typeface="Arial" charset="0"/>
              <a:buNone/>
            </a:pPr>
            <a:endParaRPr lang="fr-FR"/>
          </a:p>
          <a:p>
            <a:r>
              <a:rPr lang="fr-FR"/>
              <a:t>La construction d’une posture d’écrivain</a:t>
            </a:r>
          </a:p>
          <a:p>
            <a:pPr>
              <a:buFont typeface="Arial" charset="0"/>
              <a:buNone/>
            </a:pPr>
            <a:endParaRPr lang="fr-FR"/>
          </a:p>
          <a:p>
            <a:r>
              <a:rPr lang="fr-FR"/>
              <a:t>La construction et l’appropriation d’une démarche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971675"/>
            <a:ext cx="8191500" cy="1606550"/>
          </a:xfrm>
        </p:spPr>
        <p:txBody>
          <a:bodyPr rtlCol="0">
            <a:normAutofit/>
          </a:bodyPr>
          <a:lstStyle/>
          <a:p>
            <a:pPr fontAlgn="auto">
              <a:spcAft>
                <a:spcPts val="0"/>
              </a:spcAft>
              <a:defRPr/>
            </a:pPr>
            <a:r>
              <a:rPr lang="en-US" dirty="0" err="1">
                <a:solidFill>
                  <a:schemeClr val="accent2"/>
                </a:solidFill>
              </a:rPr>
              <a:t>Apports</a:t>
            </a:r>
            <a:r>
              <a:rPr lang="en-US" dirty="0">
                <a:solidFill>
                  <a:schemeClr val="accent2"/>
                </a:solidFill>
              </a:rPr>
              <a:t> </a:t>
            </a:r>
            <a:r>
              <a:rPr lang="en-US" dirty="0" err="1">
                <a:solidFill>
                  <a:schemeClr val="accent2"/>
                </a:solidFill>
              </a:rPr>
              <a:t>théoriques</a:t>
            </a:r>
            <a:endParaRPr lang="en-US" dirty="0">
              <a:solidFill>
                <a:schemeClr val="accent2"/>
              </a:solidFill>
            </a:endParaRPr>
          </a:p>
        </p:txBody>
      </p:sp>
      <p:sp>
        <p:nvSpPr>
          <p:cNvPr id="3686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34EEB2D7-80B0-4978-B8F0-490FFEB7400C}" type="slidenum">
              <a:rPr lang="en-US">
                <a:solidFill>
                  <a:srgbClr val="A6A6A6"/>
                </a:solidFill>
              </a:rPr>
              <a:pPr defTabSz="685800" fontAlgn="base">
                <a:spcBef>
                  <a:spcPct val="0"/>
                </a:spcBef>
                <a:spcAft>
                  <a:spcPct val="0"/>
                </a:spcAft>
              </a:pPr>
              <a:t>11</a:t>
            </a:fld>
            <a:endParaRPr lang="en-US">
              <a:solidFill>
                <a:srgbClr val="A6A6A6"/>
              </a:solidFill>
            </a:endParaRPr>
          </a:p>
        </p:txBody>
      </p:sp>
      <p:sp>
        <p:nvSpPr>
          <p:cNvPr id="9" name="Oval 8"/>
          <p:cNvSpPr/>
          <p:nvPr/>
        </p:nvSpPr>
        <p:spPr>
          <a:xfrm>
            <a:off x="5295900" y="3578225"/>
            <a:ext cx="696913" cy="6969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r>
              <a:rPr lang="en-US" sz="2700" b="1" dirty="0">
                <a:solidFill>
                  <a:srgbClr val="FFFFFF"/>
                </a:solidFill>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dirty="0">
                <a:solidFill>
                  <a:schemeClr val="accent2"/>
                </a:solidFill>
              </a:rPr>
              <a:t>La production </a:t>
            </a:r>
            <a:r>
              <a:rPr dirty="0" err="1">
                <a:solidFill>
                  <a:schemeClr val="accent2"/>
                </a:solidFill>
              </a:rPr>
              <a:t>d’écrits</a:t>
            </a:r>
            <a:r>
              <a:rPr dirty="0">
                <a:solidFill>
                  <a:schemeClr val="accent2"/>
                </a:solidFill>
              </a:rPr>
              <a:t> : un </a:t>
            </a:r>
            <a:r>
              <a:rPr dirty="0" err="1">
                <a:solidFill>
                  <a:schemeClr val="accent2"/>
                </a:solidFill>
              </a:rPr>
              <a:t>enseignement</a:t>
            </a:r>
            <a:r>
              <a:rPr dirty="0">
                <a:solidFill>
                  <a:schemeClr val="accent2"/>
                </a:solidFill>
              </a:rPr>
              <a:t> </a:t>
            </a:r>
            <a:r>
              <a:rPr dirty="0" err="1">
                <a:solidFill>
                  <a:schemeClr val="accent2"/>
                </a:solidFill>
              </a:rPr>
              <a:t>difficile</a:t>
            </a:r>
            <a:r>
              <a:rPr dirty="0">
                <a:solidFill>
                  <a:schemeClr val="accent2"/>
                </a:solidFill>
              </a:rPr>
              <a:t> à </a:t>
            </a:r>
            <a:r>
              <a:rPr dirty="0" err="1">
                <a:solidFill>
                  <a:schemeClr val="accent2"/>
                </a:solidFill>
              </a:rPr>
              <a:t>mettre</a:t>
            </a:r>
            <a:r>
              <a:rPr dirty="0">
                <a:solidFill>
                  <a:schemeClr val="accent2"/>
                </a:solidFill>
              </a:rPr>
              <a:t> en oeuvre</a:t>
            </a:r>
          </a:p>
        </p:txBody>
      </p:sp>
      <p:sp>
        <p:nvSpPr>
          <p:cNvPr id="3789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5777BE5B-451E-46F1-A207-4B5333E1283E}" type="slidenum">
              <a:rPr lang="en-US">
                <a:solidFill>
                  <a:srgbClr val="A6A6A6"/>
                </a:solidFill>
              </a:rPr>
              <a:pPr defTabSz="685800" fontAlgn="base">
                <a:spcBef>
                  <a:spcPct val="0"/>
                </a:spcBef>
                <a:spcAft>
                  <a:spcPct val="0"/>
                </a:spcAft>
              </a:pPr>
              <a:t>12</a:t>
            </a:fld>
            <a:endParaRPr lang="en-US">
              <a:solidFill>
                <a:srgbClr val="A6A6A6"/>
              </a:solidFill>
            </a:endParaRPr>
          </a:p>
        </p:txBody>
      </p:sp>
      <p:sp>
        <p:nvSpPr>
          <p:cNvPr id="37892" name="ZoneTexte 7"/>
          <p:cNvSpPr txBox="1">
            <a:spLocks noChangeArrowheads="1"/>
          </p:cNvSpPr>
          <p:nvPr/>
        </p:nvSpPr>
        <p:spPr bwMode="auto">
          <a:xfrm>
            <a:off x="777875" y="2544763"/>
            <a:ext cx="7345363" cy="3416300"/>
          </a:xfrm>
          <a:prstGeom prst="rect">
            <a:avLst/>
          </a:prstGeom>
          <a:noFill/>
          <a:ln w="9525">
            <a:noFill/>
            <a:miter lim="800000"/>
            <a:headEnd/>
            <a:tailEnd/>
          </a:ln>
        </p:spPr>
        <p:txBody>
          <a:bodyPr>
            <a:spAutoFit/>
          </a:bodyPr>
          <a:lstStyle/>
          <a:p>
            <a:pPr algn="ctr"/>
            <a:r>
              <a:rPr lang="fr-FR" sz="3600">
                <a:latin typeface="Calibri" pitchFamily="34" charset="0"/>
              </a:rPr>
              <a:t>« 92% des maîtres interrogés estiment travailler de manière satisfaisante la copie et 94% la dictée. </a:t>
            </a:r>
            <a:r>
              <a:rPr lang="fr-FR" sz="3600">
                <a:solidFill>
                  <a:schemeClr val="accent2"/>
                </a:solidFill>
                <a:latin typeface="Calibri" pitchFamily="34" charset="0"/>
              </a:rPr>
              <a:t>Pour la rédaction ils ne sont que 52% à porter ce jugement favorable sur leurs pratiques. »</a:t>
            </a:r>
          </a:p>
        </p:txBody>
      </p:sp>
      <p:sp>
        <p:nvSpPr>
          <p:cNvPr id="11" name="Rectangle 10"/>
          <p:cNvSpPr/>
          <p:nvPr/>
        </p:nvSpPr>
        <p:spPr>
          <a:xfrm>
            <a:off x="838200" y="2590800"/>
            <a:ext cx="7331075" cy="3306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accent2"/>
                </a:solidFill>
              </a:rPr>
              <a:t>La production </a:t>
            </a:r>
            <a:r>
              <a:rPr cap="small" dirty="0" err="1">
                <a:solidFill>
                  <a:schemeClr val="accent2"/>
                </a:solidFill>
              </a:rPr>
              <a:t>d’écrits</a:t>
            </a:r>
            <a:r>
              <a:rPr cap="small" dirty="0">
                <a:solidFill>
                  <a:schemeClr val="accent2"/>
                </a:solidFill>
              </a:rPr>
              <a:t> : </a:t>
            </a:r>
            <a:r>
              <a:rPr cap="small" dirty="0" err="1">
                <a:solidFill>
                  <a:schemeClr val="accent2"/>
                </a:solidFill>
              </a:rPr>
              <a:t>une</a:t>
            </a:r>
            <a:r>
              <a:rPr cap="small" dirty="0">
                <a:solidFill>
                  <a:schemeClr val="accent2"/>
                </a:solidFill>
              </a:rPr>
              <a:t> </a:t>
            </a:r>
            <a:r>
              <a:rPr cap="small" dirty="0" err="1">
                <a:solidFill>
                  <a:schemeClr val="accent2"/>
                </a:solidFill>
              </a:rPr>
              <a:t>activité</a:t>
            </a:r>
            <a:r>
              <a:rPr cap="small" dirty="0">
                <a:solidFill>
                  <a:schemeClr val="accent2"/>
                </a:solidFill>
              </a:rPr>
              <a:t> </a:t>
            </a:r>
            <a:r>
              <a:rPr cap="small" dirty="0" err="1">
                <a:solidFill>
                  <a:schemeClr val="accent2"/>
                </a:solidFill>
              </a:rPr>
              <a:t>complexe</a:t>
            </a:r>
            <a:endParaRPr cap="small" dirty="0">
              <a:solidFill>
                <a:schemeClr val="accent2"/>
              </a:solidFill>
            </a:endParaRPr>
          </a:p>
        </p:txBody>
      </p:sp>
      <p:sp>
        <p:nvSpPr>
          <p:cNvPr id="3891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6256AC37-267C-4D46-B163-112D0646C4C6}" type="slidenum">
              <a:rPr lang="en-US">
                <a:solidFill>
                  <a:srgbClr val="A6A6A6"/>
                </a:solidFill>
              </a:rPr>
              <a:pPr defTabSz="685800" fontAlgn="base">
                <a:spcBef>
                  <a:spcPct val="0"/>
                </a:spcBef>
                <a:spcAft>
                  <a:spcPct val="0"/>
                </a:spcAft>
              </a:pPr>
              <a:t>13</a:t>
            </a:fld>
            <a:endParaRPr lang="en-US">
              <a:solidFill>
                <a:srgbClr val="A6A6A6"/>
              </a:solidFill>
            </a:endParaRPr>
          </a:p>
        </p:txBody>
      </p:sp>
      <p:pic>
        <p:nvPicPr>
          <p:cNvPr id="38916" name="Picture 2"/>
          <p:cNvPicPr>
            <a:picLocks noChangeAspect="1" noChangeArrowheads="1"/>
          </p:cNvPicPr>
          <p:nvPr/>
        </p:nvPicPr>
        <p:blipFill>
          <a:blip r:embed="rId3"/>
          <a:srcRect/>
          <a:stretch>
            <a:fillRect/>
          </a:stretch>
        </p:blipFill>
        <p:spPr bwMode="auto">
          <a:xfrm>
            <a:off x="792163" y="1538288"/>
            <a:ext cx="6802437" cy="5118100"/>
          </a:xfrm>
          <a:prstGeom prst="rect">
            <a:avLst/>
          </a:prstGeom>
          <a:noFill/>
          <a:ln w="9525">
            <a:noFill/>
            <a:miter lim="800000"/>
            <a:headEnd/>
            <a:tailEnd/>
          </a:ln>
        </p:spPr>
      </p:pic>
      <p:sp>
        <p:nvSpPr>
          <p:cNvPr id="5" name="Rectangle 4"/>
          <p:cNvSpPr/>
          <p:nvPr/>
        </p:nvSpPr>
        <p:spPr>
          <a:xfrm>
            <a:off x="641350" y="6586538"/>
            <a:ext cx="6988175"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7577138" y="1473200"/>
            <a:ext cx="153987" cy="5129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0" y="1425575"/>
            <a:ext cx="7612063" cy="14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8920" name="Image 8" descr="animpbC3vidberg2 - Copie.png"/>
          <p:cNvPicPr>
            <a:picLocks noChangeAspect="1"/>
          </p:cNvPicPr>
          <p:nvPr/>
        </p:nvPicPr>
        <p:blipFill>
          <a:blip r:embed="rId4"/>
          <a:srcRect/>
          <a:stretch>
            <a:fillRect/>
          </a:stretch>
        </p:blipFill>
        <p:spPr bwMode="auto">
          <a:xfrm>
            <a:off x="7826375" y="5629275"/>
            <a:ext cx="1079500" cy="8223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accent2"/>
                </a:solidFill>
              </a:rPr>
              <a:t>Le lien lecture-</a:t>
            </a:r>
            <a:r>
              <a:rPr cap="small" dirty="0" err="1">
                <a:solidFill>
                  <a:schemeClr val="accent2"/>
                </a:solidFill>
              </a:rPr>
              <a:t>écriture</a:t>
            </a:r>
            <a:endParaRPr cap="small" dirty="0">
              <a:solidFill>
                <a:schemeClr val="accent2"/>
              </a:solidFill>
            </a:endParaRPr>
          </a:p>
        </p:txBody>
      </p:sp>
      <p:sp>
        <p:nvSpPr>
          <p:cNvPr id="3993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D8FF9423-06EE-4D80-8FF0-DBF33129AF65}" type="slidenum">
              <a:rPr lang="en-US">
                <a:solidFill>
                  <a:srgbClr val="A6A6A6"/>
                </a:solidFill>
              </a:rPr>
              <a:pPr defTabSz="685800" fontAlgn="base">
                <a:spcBef>
                  <a:spcPct val="0"/>
                </a:spcBef>
                <a:spcAft>
                  <a:spcPct val="0"/>
                </a:spcAft>
              </a:pPr>
              <a:t>14</a:t>
            </a:fld>
            <a:endParaRPr lang="en-US">
              <a:solidFill>
                <a:srgbClr val="A6A6A6"/>
              </a:solidFill>
            </a:endParaRPr>
          </a:p>
        </p:txBody>
      </p:sp>
      <p:sp>
        <p:nvSpPr>
          <p:cNvPr id="39940" name="ZoneTexte 4"/>
          <p:cNvSpPr txBox="1">
            <a:spLocks noChangeArrowheads="1"/>
          </p:cNvSpPr>
          <p:nvPr/>
        </p:nvSpPr>
        <p:spPr bwMode="auto">
          <a:xfrm>
            <a:off x="777875" y="2011363"/>
            <a:ext cx="6994525" cy="4524375"/>
          </a:xfrm>
          <a:prstGeom prst="rect">
            <a:avLst/>
          </a:prstGeom>
          <a:noFill/>
          <a:ln w="9525">
            <a:noFill/>
            <a:miter lim="800000"/>
            <a:headEnd/>
            <a:tailEnd/>
          </a:ln>
        </p:spPr>
        <p:txBody>
          <a:bodyPr>
            <a:spAutoFit/>
          </a:bodyPr>
          <a:lstStyle/>
          <a:p>
            <a:pPr>
              <a:buFont typeface="Arial" charset="0"/>
              <a:buChar char="•"/>
            </a:pPr>
            <a:r>
              <a:rPr lang="fr-FR" sz="2400" dirty="0">
                <a:latin typeface="Calibri" pitchFamily="34" charset="0"/>
              </a:rPr>
              <a:t> Pour mobiliser l’attention</a:t>
            </a:r>
          </a:p>
          <a:p>
            <a:pPr>
              <a:buFont typeface="Arial" charset="0"/>
              <a:buChar char="•"/>
            </a:pPr>
            <a:r>
              <a:rPr lang="fr-FR" sz="2400" dirty="0">
                <a:latin typeface="Calibri" pitchFamily="34" charset="0"/>
              </a:rPr>
              <a:t> Pour comprendre les notions de mots et de phonèmes</a:t>
            </a:r>
          </a:p>
          <a:p>
            <a:pPr>
              <a:buFont typeface="Arial" charset="0"/>
              <a:buChar char="•"/>
            </a:pPr>
            <a:r>
              <a:rPr lang="fr-FR" sz="2400" dirty="0">
                <a:latin typeface="Calibri" pitchFamily="34" charset="0"/>
              </a:rPr>
              <a:t> Pour accéder au langage et à la langue autant qu’au sens</a:t>
            </a:r>
          </a:p>
          <a:p>
            <a:pPr>
              <a:buFont typeface="Arial" charset="0"/>
              <a:buChar char="•"/>
            </a:pPr>
            <a:r>
              <a:rPr lang="fr-FR" sz="2400" dirty="0">
                <a:latin typeface="Calibri" pitchFamily="34" charset="0"/>
              </a:rPr>
              <a:t> Pour comprendre à quoi sert la lecture</a:t>
            </a:r>
          </a:p>
          <a:p>
            <a:pPr>
              <a:buFont typeface="Arial" charset="0"/>
              <a:buChar char="•"/>
            </a:pPr>
            <a:r>
              <a:rPr lang="fr-FR" sz="2400" dirty="0">
                <a:latin typeface="Calibri" pitchFamily="34" charset="0"/>
              </a:rPr>
              <a:t> Pour manipuler le langage</a:t>
            </a:r>
          </a:p>
          <a:p>
            <a:pPr>
              <a:buFont typeface="Arial" charset="0"/>
              <a:buChar char="•"/>
            </a:pPr>
            <a:r>
              <a:rPr lang="fr-FR" sz="2400" dirty="0">
                <a:latin typeface="Calibri" pitchFamily="34" charset="0"/>
              </a:rPr>
              <a:t> Pour structurer et former l’œil du lecteur</a:t>
            </a:r>
          </a:p>
          <a:p>
            <a:pPr>
              <a:buFont typeface="Arial" charset="0"/>
              <a:buChar char="•"/>
            </a:pPr>
            <a:r>
              <a:rPr lang="fr-FR" sz="2400" dirty="0">
                <a:latin typeface="Calibri" pitchFamily="34" charset="0"/>
              </a:rPr>
              <a:t> Pour aider au traitement analytique des mots</a:t>
            </a:r>
          </a:p>
          <a:p>
            <a:pPr>
              <a:buFont typeface="Arial" charset="0"/>
              <a:buChar char="•"/>
            </a:pPr>
            <a:r>
              <a:rPr lang="fr-FR" sz="2400" dirty="0">
                <a:latin typeface="Calibri" pitchFamily="34" charset="0"/>
              </a:rPr>
              <a:t> Pour mémoriser les mots-outils</a:t>
            </a:r>
          </a:p>
          <a:p>
            <a:pPr>
              <a:buFont typeface="Arial" charset="0"/>
              <a:buChar char="•"/>
            </a:pPr>
            <a:r>
              <a:rPr lang="fr-FR" sz="2400" dirty="0">
                <a:latin typeface="Calibri" pitchFamily="34" charset="0"/>
              </a:rPr>
              <a:t> Pour « jongler » entre les unités et les globalité</a:t>
            </a:r>
          </a:p>
          <a:p>
            <a:pPr>
              <a:buFont typeface="Arial" charset="0"/>
              <a:buChar char="•"/>
            </a:pPr>
            <a:r>
              <a:rPr lang="fr-FR" sz="2400" dirty="0">
                <a:latin typeface="Calibri" pitchFamily="34" charset="0"/>
              </a:rPr>
              <a:t> Pour imprimer durablement les apprentissages</a:t>
            </a:r>
          </a:p>
        </p:txBody>
      </p:sp>
      <p:sp>
        <p:nvSpPr>
          <p:cNvPr id="39941" name="ZoneTexte 5"/>
          <p:cNvSpPr txBox="1">
            <a:spLocks noChangeArrowheads="1"/>
          </p:cNvSpPr>
          <p:nvPr/>
        </p:nvSpPr>
        <p:spPr bwMode="auto">
          <a:xfrm>
            <a:off x="288925" y="1524000"/>
            <a:ext cx="7635875" cy="461963"/>
          </a:xfrm>
          <a:prstGeom prst="rect">
            <a:avLst/>
          </a:prstGeom>
          <a:noFill/>
          <a:ln w="9525">
            <a:noFill/>
            <a:miter lim="800000"/>
            <a:headEnd/>
            <a:tailEnd/>
          </a:ln>
        </p:spPr>
        <p:txBody>
          <a:bodyPr>
            <a:spAutoFit/>
          </a:bodyPr>
          <a:lstStyle/>
          <a:p>
            <a:r>
              <a:rPr lang="fr-FR" sz="2400" b="1">
                <a:latin typeface="Calibri" pitchFamily="34" charset="0"/>
              </a:rPr>
              <a:t>10 bonnes raisons de faire écrire pour enseigner la lecture</a:t>
            </a:r>
          </a:p>
        </p:txBody>
      </p:sp>
      <p:pic>
        <p:nvPicPr>
          <p:cNvPr id="39942" name="Image 7" descr="cassandra 6.png"/>
          <p:cNvPicPr>
            <a:picLocks noChangeAspect="1"/>
          </p:cNvPicPr>
          <p:nvPr/>
        </p:nvPicPr>
        <p:blipFill>
          <a:blip r:embed="rId3"/>
          <a:srcRect/>
          <a:stretch>
            <a:fillRect/>
          </a:stretch>
        </p:blipFill>
        <p:spPr bwMode="auto">
          <a:xfrm>
            <a:off x="7326313" y="4997450"/>
            <a:ext cx="1597025" cy="16240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accent2"/>
                </a:solidFill>
              </a:rPr>
              <a:t>Les </a:t>
            </a:r>
            <a:r>
              <a:rPr cap="small" dirty="0" err="1">
                <a:solidFill>
                  <a:schemeClr val="accent2"/>
                </a:solidFill>
              </a:rPr>
              <a:t>opérations</a:t>
            </a:r>
            <a:r>
              <a:rPr cap="small" dirty="0">
                <a:solidFill>
                  <a:schemeClr val="accent2"/>
                </a:solidFill>
              </a:rPr>
              <a:t> </a:t>
            </a:r>
            <a:r>
              <a:rPr cap="small" dirty="0" err="1">
                <a:solidFill>
                  <a:schemeClr val="accent2"/>
                </a:solidFill>
              </a:rPr>
              <a:t>constitutives</a:t>
            </a:r>
            <a:r>
              <a:rPr cap="small" dirty="0">
                <a:solidFill>
                  <a:schemeClr val="accent2"/>
                </a:solidFill>
              </a:rPr>
              <a:t> de </a:t>
            </a:r>
            <a:r>
              <a:rPr cap="small" dirty="0" err="1">
                <a:solidFill>
                  <a:schemeClr val="accent2"/>
                </a:solidFill>
              </a:rPr>
              <a:t>l’acte</a:t>
            </a:r>
            <a:r>
              <a:rPr cap="small" dirty="0">
                <a:solidFill>
                  <a:schemeClr val="accent2"/>
                </a:solidFill>
              </a:rPr>
              <a:t> </a:t>
            </a:r>
            <a:r>
              <a:rPr cap="small" dirty="0" err="1">
                <a:solidFill>
                  <a:schemeClr val="accent2"/>
                </a:solidFill>
              </a:rPr>
              <a:t>d’écriture</a:t>
            </a:r>
            <a:endParaRPr cap="small" dirty="0">
              <a:solidFill>
                <a:schemeClr val="accent2"/>
              </a:solidFill>
            </a:endParaRPr>
          </a:p>
        </p:txBody>
      </p:sp>
      <p:sp>
        <p:nvSpPr>
          <p:cNvPr id="4096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D4EFC428-776D-4CCC-8529-F24F28C6A1E4}" type="slidenum">
              <a:rPr lang="en-US">
                <a:solidFill>
                  <a:srgbClr val="A6A6A6"/>
                </a:solidFill>
              </a:rPr>
              <a:pPr defTabSz="685800" fontAlgn="base">
                <a:spcBef>
                  <a:spcPct val="0"/>
                </a:spcBef>
                <a:spcAft>
                  <a:spcPct val="0"/>
                </a:spcAft>
              </a:pPr>
              <a:t>15</a:t>
            </a:fld>
            <a:endParaRPr lang="en-US">
              <a:solidFill>
                <a:srgbClr val="A6A6A6"/>
              </a:solidFill>
            </a:endParaRPr>
          </a:p>
        </p:txBody>
      </p:sp>
      <p:sp>
        <p:nvSpPr>
          <p:cNvPr id="40964" name="ZoneTexte 5"/>
          <p:cNvSpPr txBox="1">
            <a:spLocks noChangeArrowheads="1"/>
          </p:cNvSpPr>
          <p:nvPr/>
        </p:nvSpPr>
        <p:spPr bwMode="auto">
          <a:xfrm>
            <a:off x="669925" y="1965325"/>
            <a:ext cx="7635875" cy="831850"/>
          </a:xfrm>
          <a:prstGeom prst="rect">
            <a:avLst/>
          </a:prstGeom>
          <a:noFill/>
          <a:ln w="9525">
            <a:noFill/>
            <a:miter lim="800000"/>
            <a:headEnd/>
            <a:tailEnd/>
          </a:ln>
        </p:spPr>
        <p:txBody>
          <a:bodyPr>
            <a:spAutoFit/>
          </a:bodyPr>
          <a:lstStyle/>
          <a:p>
            <a:r>
              <a:rPr lang="fr-FR" sz="2400" b="1">
                <a:latin typeface="Calibri" pitchFamily="34" charset="0"/>
              </a:rPr>
              <a:t>La planification </a:t>
            </a:r>
          </a:p>
          <a:p>
            <a:pPr lvl="1">
              <a:buFont typeface="Wingdings" pitchFamily="2" charset="2"/>
              <a:buChar char="Ø"/>
            </a:pPr>
            <a:r>
              <a:rPr lang="fr-FR" sz="2400">
                <a:latin typeface="Calibri" pitchFamily="34" charset="0"/>
              </a:rPr>
              <a:t> Se construire une vue d’ensemble du texte</a:t>
            </a:r>
          </a:p>
        </p:txBody>
      </p:sp>
      <p:sp>
        <p:nvSpPr>
          <p:cNvPr id="40965" name="ZoneTexte 7"/>
          <p:cNvSpPr txBox="1">
            <a:spLocks noChangeArrowheads="1"/>
          </p:cNvSpPr>
          <p:nvPr/>
        </p:nvSpPr>
        <p:spPr bwMode="auto">
          <a:xfrm>
            <a:off x="701675" y="3140075"/>
            <a:ext cx="7634288" cy="830263"/>
          </a:xfrm>
          <a:prstGeom prst="rect">
            <a:avLst/>
          </a:prstGeom>
          <a:noFill/>
          <a:ln w="9525">
            <a:noFill/>
            <a:miter lim="800000"/>
            <a:headEnd/>
            <a:tailEnd/>
          </a:ln>
        </p:spPr>
        <p:txBody>
          <a:bodyPr>
            <a:spAutoFit/>
          </a:bodyPr>
          <a:lstStyle/>
          <a:p>
            <a:r>
              <a:rPr lang="fr-FR" sz="2400" b="1">
                <a:latin typeface="Calibri" pitchFamily="34" charset="0"/>
              </a:rPr>
              <a:t>La mise en texte</a:t>
            </a:r>
          </a:p>
          <a:p>
            <a:pPr lvl="1">
              <a:buFont typeface="Wingdings" pitchFamily="2" charset="2"/>
              <a:buChar char="Ø"/>
            </a:pPr>
            <a:r>
              <a:rPr lang="fr-FR" sz="2400">
                <a:latin typeface="Calibri" pitchFamily="34" charset="0"/>
              </a:rPr>
              <a:t> Structurer l’ensemble du texte</a:t>
            </a:r>
          </a:p>
        </p:txBody>
      </p:sp>
      <p:sp>
        <p:nvSpPr>
          <p:cNvPr id="40966" name="ZoneTexte 8"/>
          <p:cNvSpPr txBox="1">
            <a:spLocks noChangeArrowheads="1"/>
          </p:cNvSpPr>
          <p:nvPr/>
        </p:nvSpPr>
        <p:spPr bwMode="auto">
          <a:xfrm>
            <a:off x="685800" y="4313238"/>
            <a:ext cx="8458200" cy="830262"/>
          </a:xfrm>
          <a:prstGeom prst="rect">
            <a:avLst/>
          </a:prstGeom>
          <a:noFill/>
          <a:ln w="9525">
            <a:noFill/>
            <a:miter lim="800000"/>
            <a:headEnd/>
            <a:tailEnd/>
          </a:ln>
        </p:spPr>
        <p:txBody>
          <a:bodyPr>
            <a:spAutoFit/>
          </a:bodyPr>
          <a:lstStyle/>
          <a:p>
            <a:r>
              <a:rPr lang="fr-FR" sz="2400" b="1">
                <a:latin typeface="Calibri" pitchFamily="34" charset="0"/>
              </a:rPr>
              <a:t>La révision</a:t>
            </a:r>
          </a:p>
          <a:p>
            <a:pPr lvl="1">
              <a:buFont typeface="Wingdings" pitchFamily="2" charset="2"/>
              <a:buChar char="Ø"/>
            </a:pPr>
            <a:r>
              <a:rPr lang="fr-FR" sz="2400">
                <a:latin typeface="Calibri" pitchFamily="34" charset="0"/>
              </a:rPr>
              <a:t> Savoir repérer les dysfonctionnements et réécrire le texte</a:t>
            </a:r>
          </a:p>
        </p:txBody>
      </p:sp>
      <p:sp>
        <p:nvSpPr>
          <p:cNvPr id="40967" name="ZoneTexte 9"/>
          <p:cNvSpPr txBox="1">
            <a:spLocks noChangeArrowheads="1"/>
          </p:cNvSpPr>
          <p:nvPr/>
        </p:nvSpPr>
        <p:spPr bwMode="auto">
          <a:xfrm>
            <a:off x="1279525" y="5380038"/>
            <a:ext cx="7026275" cy="1200150"/>
          </a:xfrm>
          <a:prstGeom prst="rect">
            <a:avLst/>
          </a:prstGeom>
          <a:noFill/>
          <a:ln w="9525">
            <a:noFill/>
            <a:miter lim="800000"/>
            <a:headEnd/>
            <a:tailEnd/>
          </a:ln>
        </p:spPr>
        <p:txBody>
          <a:bodyPr>
            <a:spAutoFit/>
          </a:bodyPr>
          <a:lstStyle/>
          <a:p>
            <a:pPr algn="ctr"/>
            <a:r>
              <a:rPr lang="fr-FR" sz="2400" b="1">
                <a:solidFill>
                  <a:schemeClr val="accent2"/>
                </a:solidFill>
                <a:latin typeface="Calibri" pitchFamily="34" charset="0"/>
              </a:rPr>
              <a:t>Difficultés</a:t>
            </a:r>
          </a:p>
          <a:p>
            <a:r>
              <a:rPr lang="fr-FR" sz="2400">
                <a:solidFill>
                  <a:schemeClr val="accent2"/>
                </a:solidFill>
                <a:latin typeface="Calibri" pitchFamily="34" charset="0"/>
              </a:rPr>
              <a:t>La mise en œuvre de ces opérations n’est pas linéaire</a:t>
            </a:r>
          </a:p>
          <a:p>
            <a:r>
              <a:rPr lang="fr-FR" sz="2400">
                <a:solidFill>
                  <a:schemeClr val="accent2"/>
                </a:solidFill>
                <a:latin typeface="Calibri" pitchFamily="34" charset="0"/>
              </a:rPr>
              <a:t>L’écriture ne peut pas être réduite à ces 3 opérations</a:t>
            </a:r>
          </a:p>
        </p:txBody>
      </p:sp>
      <p:sp>
        <p:nvSpPr>
          <p:cNvPr id="11" name="Rectangle 10"/>
          <p:cNvSpPr/>
          <p:nvPr/>
        </p:nvSpPr>
        <p:spPr>
          <a:xfrm>
            <a:off x="1249363" y="5364163"/>
            <a:ext cx="6919912"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accent2"/>
                </a:solidFill>
              </a:rPr>
              <a:t>Le </a:t>
            </a:r>
            <a:r>
              <a:rPr cap="small" dirty="0" err="1">
                <a:solidFill>
                  <a:schemeClr val="accent2"/>
                </a:solidFill>
              </a:rPr>
              <a:t>principe</a:t>
            </a:r>
            <a:r>
              <a:rPr cap="small" dirty="0">
                <a:solidFill>
                  <a:schemeClr val="accent2"/>
                </a:solidFill>
              </a:rPr>
              <a:t> de multiplication des </a:t>
            </a:r>
            <a:r>
              <a:rPr cap="small" dirty="0" err="1">
                <a:solidFill>
                  <a:schemeClr val="accent2"/>
                </a:solidFill>
              </a:rPr>
              <a:t>contextes</a:t>
            </a:r>
            <a:r>
              <a:rPr cap="small" dirty="0">
                <a:solidFill>
                  <a:schemeClr val="accent2"/>
                </a:solidFill>
              </a:rPr>
              <a:t> </a:t>
            </a:r>
            <a:r>
              <a:rPr cap="small" dirty="0" err="1">
                <a:solidFill>
                  <a:schemeClr val="accent2"/>
                </a:solidFill>
              </a:rPr>
              <a:t>d’écriture</a:t>
            </a:r>
            <a:endParaRPr cap="small" dirty="0">
              <a:solidFill>
                <a:schemeClr val="accent2"/>
              </a:solidFill>
            </a:endParaRPr>
          </a:p>
        </p:txBody>
      </p:sp>
      <p:sp>
        <p:nvSpPr>
          <p:cNvPr id="4198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C295274C-BA7E-4653-BE74-F8807A3C1BCB}" type="slidenum">
              <a:rPr lang="en-US">
                <a:solidFill>
                  <a:srgbClr val="A6A6A6"/>
                </a:solidFill>
              </a:rPr>
              <a:pPr defTabSz="685800" fontAlgn="base">
                <a:spcBef>
                  <a:spcPct val="0"/>
                </a:spcBef>
                <a:spcAft>
                  <a:spcPct val="0"/>
                </a:spcAft>
              </a:pPr>
              <a:t>16</a:t>
            </a:fld>
            <a:endParaRPr lang="en-US">
              <a:solidFill>
                <a:srgbClr val="A6A6A6"/>
              </a:solidFill>
            </a:endParaRPr>
          </a:p>
        </p:txBody>
      </p:sp>
      <p:sp>
        <p:nvSpPr>
          <p:cNvPr id="41988" name="ZoneTexte 5"/>
          <p:cNvSpPr txBox="1">
            <a:spLocks noChangeArrowheads="1"/>
          </p:cNvSpPr>
          <p:nvPr/>
        </p:nvSpPr>
        <p:spPr bwMode="auto">
          <a:xfrm>
            <a:off x="427038" y="1889125"/>
            <a:ext cx="7634287" cy="4032250"/>
          </a:xfrm>
          <a:prstGeom prst="rect">
            <a:avLst/>
          </a:prstGeom>
          <a:noFill/>
          <a:ln w="9525">
            <a:noFill/>
            <a:miter lim="800000"/>
            <a:headEnd/>
            <a:tailEnd/>
          </a:ln>
        </p:spPr>
        <p:txBody>
          <a:bodyPr>
            <a:spAutoFit/>
          </a:bodyPr>
          <a:lstStyle/>
          <a:p>
            <a:pPr>
              <a:buFont typeface="Arial" charset="0"/>
              <a:buChar char="•"/>
            </a:pPr>
            <a:r>
              <a:rPr lang="fr-FR" sz="3200">
                <a:latin typeface="Calibri" pitchFamily="34" charset="0"/>
              </a:rPr>
              <a:t> L’écriture quotidienne</a:t>
            </a:r>
          </a:p>
          <a:p>
            <a:endParaRPr lang="fr-FR" sz="3200">
              <a:latin typeface="Calibri" pitchFamily="34" charset="0"/>
            </a:endParaRPr>
          </a:p>
          <a:p>
            <a:pPr>
              <a:buFont typeface="Arial" charset="0"/>
              <a:buChar char="•"/>
            </a:pPr>
            <a:r>
              <a:rPr lang="fr-FR" sz="3200">
                <a:latin typeface="Calibri" pitchFamily="34" charset="0"/>
              </a:rPr>
              <a:t> Les écrits pour manifester sa compréhension dans le cadre de la lecture</a:t>
            </a:r>
          </a:p>
          <a:p>
            <a:endParaRPr lang="fr-FR" sz="3200">
              <a:latin typeface="Calibri" pitchFamily="34" charset="0"/>
            </a:endParaRPr>
          </a:p>
          <a:p>
            <a:pPr>
              <a:buFont typeface="Arial" charset="0"/>
              <a:buChar char="•"/>
            </a:pPr>
            <a:r>
              <a:rPr lang="fr-FR" sz="3200">
                <a:latin typeface="Calibri" pitchFamily="34" charset="0"/>
              </a:rPr>
              <a:t> Les écrits intermédiaires de travail</a:t>
            </a:r>
          </a:p>
          <a:p>
            <a:endParaRPr lang="fr-FR" sz="3200">
              <a:latin typeface="Calibri" pitchFamily="34" charset="0"/>
            </a:endParaRPr>
          </a:p>
          <a:p>
            <a:pPr>
              <a:buFont typeface="Arial" charset="0"/>
              <a:buChar char="•"/>
            </a:pPr>
            <a:r>
              <a:rPr lang="fr-FR" sz="3200">
                <a:latin typeface="Calibri" pitchFamily="34" charset="0"/>
              </a:rPr>
              <a:t> Les projets d’écriture longue</a:t>
            </a:r>
          </a:p>
        </p:txBody>
      </p:sp>
      <p:pic>
        <p:nvPicPr>
          <p:cNvPr id="41989" name="Picture 1"/>
          <p:cNvPicPr>
            <a:picLocks noChangeAspect="1" noChangeArrowheads="1"/>
          </p:cNvPicPr>
          <p:nvPr/>
        </p:nvPicPr>
        <p:blipFill>
          <a:blip r:embed="rId3"/>
          <a:srcRect/>
          <a:stretch>
            <a:fillRect/>
          </a:stretch>
        </p:blipFill>
        <p:spPr bwMode="auto">
          <a:xfrm>
            <a:off x="7045325" y="4508500"/>
            <a:ext cx="1912938" cy="2136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a:solidFill>
                  <a:schemeClr val="accent2"/>
                </a:solidFill>
              </a:rPr>
              <a:t>Préconisations ministérielles</a:t>
            </a:r>
            <a:endParaRPr cap="small" dirty="0">
              <a:solidFill>
                <a:schemeClr val="accent2"/>
              </a:solidFill>
            </a:endParaRPr>
          </a:p>
        </p:txBody>
      </p:sp>
      <p:sp>
        <p:nvSpPr>
          <p:cNvPr id="4301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A6AE44B5-01AF-4796-867B-61506B27C8F1}" type="slidenum">
              <a:rPr lang="en-US">
                <a:solidFill>
                  <a:srgbClr val="A6A6A6"/>
                </a:solidFill>
              </a:rPr>
              <a:pPr defTabSz="685800" fontAlgn="base">
                <a:spcBef>
                  <a:spcPct val="0"/>
                </a:spcBef>
                <a:spcAft>
                  <a:spcPct val="0"/>
                </a:spcAft>
              </a:pPr>
              <a:t>17</a:t>
            </a:fld>
            <a:endParaRPr lang="en-US">
              <a:solidFill>
                <a:srgbClr val="A6A6A6"/>
              </a:solidFill>
            </a:endParaRPr>
          </a:p>
        </p:txBody>
      </p:sp>
      <p:pic>
        <p:nvPicPr>
          <p:cNvPr id="110594" name="Picture 2"/>
          <p:cNvPicPr>
            <a:picLocks noChangeAspect="1" noChangeArrowheads="1"/>
          </p:cNvPicPr>
          <p:nvPr/>
        </p:nvPicPr>
        <p:blipFill>
          <a:blip r:embed="rId3"/>
          <a:srcRect/>
          <a:stretch>
            <a:fillRect/>
          </a:stretch>
        </p:blipFill>
        <p:spPr bwMode="auto">
          <a:xfrm>
            <a:off x="725177" y="1278099"/>
            <a:ext cx="6117021" cy="5513737"/>
          </a:xfrm>
          <a:prstGeom prst="rect">
            <a:avLst/>
          </a:prstGeom>
          <a:noFill/>
          <a:ln w="9525">
            <a:noFill/>
            <a:miter lim="800000"/>
            <a:headEnd/>
            <a:tailEnd/>
          </a:ln>
          <a:effectLst/>
        </p:spPr>
      </p:pic>
      <p:pic>
        <p:nvPicPr>
          <p:cNvPr id="110596" name="Picture 4" descr="http://ien-saverne.site.ac-strasbourg.fr/wp-content/uploads/2019/09/vignette_lecture_ecriture_CE1_1173167.png"/>
          <p:cNvPicPr>
            <a:picLocks noChangeAspect="1" noChangeArrowheads="1"/>
          </p:cNvPicPr>
          <p:nvPr/>
        </p:nvPicPr>
        <p:blipFill>
          <a:blip r:embed="rId4"/>
          <a:srcRect/>
          <a:stretch>
            <a:fillRect/>
          </a:stretch>
        </p:blipFill>
        <p:spPr bwMode="auto">
          <a:xfrm rot="898303">
            <a:off x="7270476" y="4225158"/>
            <a:ext cx="1431063" cy="20284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accent2"/>
                </a:solidFill>
              </a:rPr>
              <a:t>Les </a:t>
            </a:r>
            <a:r>
              <a:rPr cap="small" dirty="0" err="1">
                <a:solidFill>
                  <a:schemeClr val="accent2"/>
                </a:solidFill>
              </a:rPr>
              <a:t>grands</a:t>
            </a:r>
            <a:r>
              <a:rPr cap="small" dirty="0">
                <a:solidFill>
                  <a:schemeClr val="accent2"/>
                </a:solidFill>
              </a:rPr>
              <a:t> types de situations </a:t>
            </a:r>
            <a:r>
              <a:rPr cap="small" dirty="0" err="1">
                <a:solidFill>
                  <a:schemeClr val="accent2"/>
                </a:solidFill>
              </a:rPr>
              <a:t>d’écriture</a:t>
            </a:r>
            <a:endParaRPr cap="small" dirty="0">
              <a:solidFill>
                <a:schemeClr val="accent2"/>
              </a:solidFill>
            </a:endParaRPr>
          </a:p>
        </p:txBody>
      </p:sp>
      <p:sp>
        <p:nvSpPr>
          <p:cNvPr id="4301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A6AE44B5-01AF-4796-867B-61506B27C8F1}" type="slidenum">
              <a:rPr lang="en-US">
                <a:solidFill>
                  <a:srgbClr val="A6A6A6"/>
                </a:solidFill>
              </a:rPr>
              <a:pPr defTabSz="685800" fontAlgn="base">
                <a:spcBef>
                  <a:spcPct val="0"/>
                </a:spcBef>
                <a:spcAft>
                  <a:spcPct val="0"/>
                </a:spcAft>
              </a:pPr>
              <a:t>18</a:t>
            </a:fld>
            <a:endParaRPr lang="en-US">
              <a:solidFill>
                <a:srgbClr val="A6A6A6"/>
              </a:solidFill>
            </a:endParaRPr>
          </a:p>
        </p:txBody>
      </p:sp>
      <p:sp>
        <p:nvSpPr>
          <p:cNvPr id="43012" name="ZoneTexte 5"/>
          <p:cNvSpPr txBox="1">
            <a:spLocks noChangeArrowheads="1"/>
          </p:cNvSpPr>
          <p:nvPr/>
        </p:nvSpPr>
        <p:spPr bwMode="auto">
          <a:xfrm>
            <a:off x="669925" y="1965325"/>
            <a:ext cx="7635875" cy="461963"/>
          </a:xfrm>
          <a:prstGeom prst="rect">
            <a:avLst/>
          </a:prstGeom>
          <a:noFill/>
          <a:ln w="9525">
            <a:noFill/>
            <a:miter lim="800000"/>
            <a:headEnd/>
            <a:tailEnd/>
          </a:ln>
        </p:spPr>
        <p:txBody>
          <a:bodyPr>
            <a:spAutoFit/>
          </a:bodyPr>
          <a:lstStyle/>
          <a:p>
            <a:r>
              <a:rPr lang="fr-FR" sz="2400" b="1">
                <a:latin typeface="Calibri" pitchFamily="34" charset="0"/>
              </a:rPr>
              <a:t>L’écriture courante dans toutes les disciplines</a:t>
            </a:r>
          </a:p>
        </p:txBody>
      </p:sp>
      <p:sp>
        <p:nvSpPr>
          <p:cNvPr id="43013" name="ZoneTexte 7"/>
          <p:cNvSpPr txBox="1">
            <a:spLocks noChangeArrowheads="1"/>
          </p:cNvSpPr>
          <p:nvPr/>
        </p:nvSpPr>
        <p:spPr bwMode="auto">
          <a:xfrm>
            <a:off x="685800" y="2773363"/>
            <a:ext cx="7635875" cy="1200150"/>
          </a:xfrm>
          <a:prstGeom prst="rect">
            <a:avLst/>
          </a:prstGeom>
          <a:noFill/>
          <a:ln w="9525">
            <a:noFill/>
            <a:miter lim="800000"/>
            <a:headEnd/>
            <a:tailEnd/>
          </a:ln>
        </p:spPr>
        <p:txBody>
          <a:bodyPr>
            <a:spAutoFit/>
          </a:bodyPr>
          <a:lstStyle/>
          <a:p>
            <a:r>
              <a:rPr lang="fr-FR" sz="2400" b="1">
                <a:latin typeface="Calibri" pitchFamily="34" charset="0"/>
              </a:rPr>
              <a:t>Les écrits longs – les projets d’écriture</a:t>
            </a:r>
          </a:p>
          <a:p>
            <a:pPr lvl="1">
              <a:buFont typeface="Wingdings" pitchFamily="2" charset="2"/>
              <a:buChar char="Ø"/>
            </a:pPr>
            <a:r>
              <a:rPr lang="fr-FR" sz="2400">
                <a:latin typeface="Calibri" pitchFamily="34" charset="0"/>
              </a:rPr>
              <a:t> Les projets d’écriture littéraire</a:t>
            </a:r>
          </a:p>
          <a:p>
            <a:pPr lvl="1">
              <a:buFont typeface="Wingdings" pitchFamily="2" charset="2"/>
              <a:buChar char="Ø"/>
            </a:pPr>
            <a:r>
              <a:rPr lang="fr-FR" sz="2400">
                <a:latin typeface="Calibri" pitchFamily="34" charset="0"/>
              </a:rPr>
              <a:t> Les projets d’écriture disciplinaire</a:t>
            </a:r>
          </a:p>
        </p:txBody>
      </p:sp>
      <p:sp>
        <p:nvSpPr>
          <p:cNvPr id="43014" name="ZoneTexte 8"/>
          <p:cNvSpPr txBox="1">
            <a:spLocks noChangeArrowheads="1"/>
          </p:cNvSpPr>
          <p:nvPr/>
        </p:nvSpPr>
        <p:spPr bwMode="auto">
          <a:xfrm>
            <a:off x="685800" y="4313238"/>
            <a:ext cx="8458200" cy="1570037"/>
          </a:xfrm>
          <a:prstGeom prst="rect">
            <a:avLst/>
          </a:prstGeom>
          <a:noFill/>
          <a:ln w="9525">
            <a:noFill/>
            <a:miter lim="800000"/>
            <a:headEnd/>
            <a:tailEnd/>
          </a:ln>
        </p:spPr>
        <p:txBody>
          <a:bodyPr>
            <a:spAutoFit/>
          </a:bodyPr>
          <a:lstStyle/>
          <a:p>
            <a:r>
              <a:rPr lang="fr-FR" sz="2400" b="1" dirty="0">
                <a:latin typeface="Calibri" pitchFamily="34" charset="0"/>
              </a:rPr>
              <a:t>Les écrits courts et très courts</a:t>
            </a:r>
          </a:p>
          <a:p>
            <a:pPr lvl="1">
              <a:buFont typeface="Wingdings" pitchFamily="2" charset="2"/>
              <a:buChar char="Ø"/>
            </a:pPr>
            <a:r>
              <a:rPr lang="fr-FR" sz="2400" dirty="0">
                <a:latin typeface="Calibri" pitchFamily="34" charset="0"/>
              </a:rPr>
              <a:t> Ecrire pour le plaisir</a:t>
            </a:r>
          </a:p>
          <a:p>
            <a:pPr lvl="1">
              <a:buFont typeface="Wingdings" pitchFamily="2" charset="2"/>
              <a:buChar char="Ø"/>
            </a:pPr>
            <a:r>
              <a:rPr lang="fr-FR" sz="2400" dirty="0">
                <a:latin typeface="Calibri" pitchFamily="34" charset="0"/>
              </a:rPr>
              <a:t> Les situations décrochées d’un projet d’écriture</a:t>
            </a:r>
          </a:p>
          <a:p>
            <a:pPr lvl="1">
              <a:buFont typeface="Wingdings" pitchFamily="2" charset="2"/>
              <a:buChar char="Ø"/>
            </a:pPr>
            <a:r>
              <a:rPr lang="fr-FR" sz="2400" b="1" dirty="0">
                <a:solidFill>
                  <a:schemeClr val="accent2"/>
                </a:solidFill>
                <a:latin typeface="Calibri" pitchFamily="34" charset="0"/>
              </a:rPr>
              <a:t> Les jeux d’écriture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971675"/>
            <a:ext cx="8191500" cy="1606550"/>
          </a:xfrm>
        </p:spPr>
        <p:txBody>
          <a:bodyPr rtlCol="0">
            <a:normAutofit/>
          </a:bodyPr>
          <a:lstStyle/>
          <a:p>
            <a:pPr fontAlgn="auto">
              <a:spcAft>
                <a:spcPts val="0"/>
              </a:spcAft>
              <a:defRPr/>
            </a:pPr>
            <a:r>
              <a:rPr lang="en-US" dirty="0">
                <a:solidFill>
                  <a:schemeClr val="tx2"/>
                </a:solidFill>
              </a:rPr>
              <a:t>Les </a:t>
            </a:r>
            <a:r>
              <a:rPr lang="en-US" dirty="0" err="1">
                <a:solidFill>
                  <a:schemeClr val="tx2"/>
                </a:solidFill>
              </a:rPr>
              <a:t>écrits</a:t>
            </a:r>
            <a:r>
              <a:rPr lang="en-US" dirty="0">
                <a:solidFill>
                  <a:schemeClr val="tx2"/>
                </a:solidFill>
              </a:rPr>
              <a:t> courts</a:t>
            </a:r>
          </a:p>
        </p:txBody>
      </p:sp>
      <p:sp>
        <p:nvSpPr>
          <p:cNvPr id="4403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B8626189-98F3-4E8F-996F-3F080D49E5EB}" type="slidenum">
              <a:rPr lang="en-US">
                <a:solidFill>
                  <a:srgbClr val="A6A6A6"/>
                </a:solidFill>
              </a:rPr>
              <a:pPr defTabSz="685800" fontAlgn="base">
                <a:spcBef>
                  <a:spcPct val="0"/>
                </a:spcBef>
                <a:spcAft>
                  <a:spcPct val="0"/>
                </a:spcAft>
              </a:pPr>
              <a:t>19</a:t>
            </a:fld>
            <a:endParaRPr lang="en-US">
              <a:solidFill>
                <a:srgbClr val="A6A6A6"/>
              </a:solidFill>
            </a:endParaRPr>
          </a:p>
        </p:txBody>
      </p:sp>
      <p:sp>
        <p:nvSpPr>
          <p:cNvPr id="9" name="Oval 8"/>
          <p:cNvSpPr/>
          <p:nvPr/>
        </p:nvSpPr>
        <p:spPr>
          <a:xfrm>
            <a:off x="5295900" y="3578225"/>
            <a:ext cx="696913" cy="696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r>
              <a:rPr lang="en-US" sz="2700" b="1" dirty="0">
                <a:solidFill>
                  <a:schemeClr val="bg1"/>
                </a:solidFill>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98438"/>
            <a:ext cx="8191500" cy="1606550"/>
          </a:xfrm>
        </p:spPr>
        <p:txBody>
          <a:bodyPr rtlCol="0">
            <a:normAutofit fontScale="90000"/>
          </a:bodyPr>
          <a:lstStyle/>
          <a:p>
            <a:pPr fontAlgn="auto">
              <a:spcAft>
                <a:spcPts val="0"/>
              </a:spcAft>
              <a:defRPr/>
            </a:pPr>
            <a:r>
              <a:rPr lang="en-US" dirty="0"/>
              <a:t>“</a:t>
            </a:r>
            <a:r>
              <a:rPr lang="en-US" dirty="0" err="1"/>
              <a:t>C’est</a:t>
            </a:r>
            <a:r>
              <a:rPr lang="en-US" dirty="0"/>
              <a:t> en </a:t>
            </a:r>
            <a:r>
              <a:rPr lang="en-US" dirty="0" err="1"/>
              <a:t>écrivant</a:t>
            </a:r>
            <a:r>
              <a:rPr lang="en-US" dirty="0"/>
              <a:t> </a:t>
            </a:r>
            <a:r>
              <a:rPr lang="en-US" dirty="0" err="1"/>
              <a:t>qu’on</a:t>
            </a:r>
            <a:r>
              <a:rPr lang="en-US" dirty="0"/>
              <a:t> </a:t>
            </a:r>
            <a:r>
              <a:rPr lang="en-US" dirty="0" err="1"/>
              <a:t>devient</a:t>
            </a:r>
            <a:r>
              <a:rPr lang="en-US" dirty="0"/>
              <a:t> </a:t>
            </a:r>
            <a:r>
              <a:rPr lang="en-US" dirty="0" err="1"/>
              <a:t>écriveron</a:t>
            </a:r>
            <a:r>
              <a:rPr lang="en-US" dirty="0"/>
              <a:t>”</a:t>
            </a:r>
          </a:p>
        </p:txBody>
      </p:sp>
      <p:sp>
        <p:nvSpPr>
          <p:cNvPr id="27651" name="Text Placeholder 7"/>
          <p:cNvSpPr>
            <a:spLocks noGrp="1"/>
          </p:cNvSpPr>
          <p:nvPr>
            <p:ph type="body" idx="1"/>
          </p:nvPr>
        </p:nvSpPr>
        <p:spPr bwMode="auto">
          <a:xfrm>
            <a:off x="476250" y="2003425"/>
            <a:ext cx="8191500" cy="835025"/>
          </a:xfrm>
        </p:spPr>
        <p:txBody>
          <a:bodyPr wrap="square" numCol="1" anchor="t" anchorCtr="0" compatLnSpc="1">
            <a:prstTxWarp prst="textNoShape">
              <a:avLst/>
            </a:prstTxWarp>
          </a:bodyPr>
          <a:lstStyle/>
          <a:p>
            <a:r>
              <a:rPr lang="en-US"/>
              <a:t>Raymond Quenau</a:t>
            </a:r>
          </a:p>
        </p:txBody>
      </p:sp>
      <p:sp>
        <p:nvSpPr>
          <p:cNvPr id="27652"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42BA0035-6E93-40D5-A1A5-30542FD0A275}" type="slidenum">
              <a:rPr lang="en-US">
                <a:solidFill>
                  <a:srgbClr val="A6A6A6"/>
                </a:solidFill>
              </a:rPr>
              <a:pPr defTabSz="685800" fontAlgn="base">
                <a:spcBef>
                  <a:spcPct val="0"/>
                </a:spcBef>
                <a:spcAft>
                  <a:spcPct val="0"/>
                </a:spcAft>
              </a:pPr>
              <a:t>2</a:t>
            </a:fld>
            <a:endParaRPr lang="en-US">
              <a:solidFill>
                <a:srgbClr val="A6A6A6"/>
              </a:solidFill>
            </a:endParaRPr>
          </a:p>
        </p:txBody>
      </p:sp>
      <p:pic>
        <p:nvPicPr>
          <p:cNvPr id="27653" name="Picture 2"/>
          <p:cNvPicPr>
            <a:picLocks noChangeAspect="1" noChangeArrowheads="1"/>
          </p:cNvPicPr>
          <p:nvPr/>
        </p:nvPicPr>
        <p:blipFill>
          <a:blip r:embed="rId3"/>
          <a:srcRect/>
          <a:stretch>
            <a:fillRect/>
          </a:stretch>
        </p:blipFill>
        <p:spPr bwMode="auto">
          <a:xfrm rot="-1371007">
            <a:off x="612775" y="1196975"/>
            <a:ext cx="974725" cy="16065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tx2"/>
                </a:solidFill>
              </a:rPr>
              <a:t>Les </a:t>
            </a:r>
            <a:r>
              <a:rPr cap="small" dirty="0" err="1">
                <a:solidFill>
                  <a:schemeClr val="tx2"/>
                </a:solidFill>
              </a:rPr>
              <a:t>écrits</a:t>
            </a:r>
            <a:r>
              <a:rPr cap="small" dirty="0">
                <a:solidFill>
                  <a:schemeClr val="tx2"/>
                </a:solidFill>
              </a:rPr>
              <a:t> courts…</a:t>
            </a:r>
          </a:p>
        </p:txBody>
      </p:sp>
      <p:sp>
        <p:nvSpPr>
          <p:cNvPr id="4505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73253733-B6B3-46EE-A7C8-BEC7159E669C}" type="slidenum">
              <a:rPr lang="en-US">
                <a:solidFill>
                  <a:srgbClr val="A6A6A6"/>
                </a:solidFill>
              </a:rPr>
              <a:pPr defTabSz="685800" fontAlgn="base">
                <a:spcBef>
                  <a:spcPct val="0"/>
                </a:spcBef>
                <a:spcAft>
                  <a:spcPct val="0"/>
                </a:spcAft>
              </a:pPr>
              <a:t>20</a:t>
            </a:fld>
            <a:endParaRPr lang="en-US">
              <a:solidFill>
                <a:srgbClr val="A6A6A6"/>
              </a:solidFill>
            </a:endParaRPr>
          </a:p>
        </p:txBody>
      </p:sp>
      <p:sp>
        <p:nvSpPr>
          <p:cNvPr id="45060" name="ZoneTexte 5"/>
          <p:cNvSpPr txBox="1">
            <a:spLocks noChangeArrowheads="1"/>
          </p:cNvSpPr>
          <p:nvPr/>
        </p:nvSpPr>
        <p:spPr bwMode="auto">
          <a:xfrm>
            <a:off x="350838" y="1768475"/>
            <a:ext cx="7786687" cy="2000250"/>
          </a:xfrm>
          <a:prstGeom prst="rect">
            <a:avLst/>
          </a:prstGeom>
          <a:noFill/>
          <a:ln w="9525">
            <a:noFill/>
            <a:miter lim="800000"/>
            <a:headEnd/>
            <a:tailEnd/>
          </a:ln>
        </p:spPr>
        <p:txBody>
          <a:bodyPr>
            <a:spAutoFit/>
          </a:bodyPr>
          <a:lstStyle/>
          <a:p>
            <a:r>
              <a:rPr lang="fr-FR" sz="2400" b="1">
                <a:latin typeface="Calibri" pitchFamily="34" charset="0"/>
              </a:rPr>
              <a:t>Qu’est ce que c’est ?</a:t>
            </a:r>
          </a:p>
          <a:p>
            <a:pPr lvl="1">
              <a:buFont typeface="Wingdings" pitchFamily="2" charset="2"/>
              <a:buChar char="Ø"/>
            </a:pPr>
            <a:r>
              <a:rPr lang="fr-FR" sz="2000">
                <a:latin typeface="Calibri" pitchFamily="34" charset="0"/>
              </a:rPr>
              <a:t> Une production individuelle d’élève, courte, introduite par une situation motivante et/ou déclenchante</a:t>
            </a:r>
          </a:p>
          <a:p>
            <a:pPr lvl="1">
              <a:buFont typeface="Wingdings" pitchFamily="2" charset="2"/>
              <a:buChar char="Ø"/>
            </a:pPr>
            <a:r>
              <a:rPr lang="fr-FR" sz="2000">
                <a:latin typeface="Calibri" pitchFamily="34" charset="0"/>
              </a:rPr>
              <a:t> Des écrits porteurs de sens</a:t>
            </a:r>
          </a:p>
          <a:p>
            <a:pPr lvl="1">
              <a:buFont typeface="Wingdings" pitchFamily="2" charset="2"/>
              <a:buChar char="Ø"/>
            </a:pPr>
            <a:r>
              <a:rPr lang="fr-FR" sz="2000">
                <a:latin typeface="Calibri" pitchFamily="34" charset="0"/>
              </a:rPr>
              <a:t> Des situations où la place de l’évaluation est minorée et la réécriture ne fait pas l’objet de séances spécifiques</a:t>
            </a:r>
          </a:p>
        </p:txBody>
      </p:sp>
      <p:sp>
        <p:nvSpPr>
          <p:cNvPr id="45061" name="ZoneTexte 11"/>
          <p:cNvSpPr txBox="1">
            <a:spLocks noChangeArrowheads="1"/>
          </p:cNvSpPr>
          <p:nvPr/>
        </p:nvSpPr>
        <p:spPr bwMode="auto">
          <a:xfrm>
            <a:off x="1889125" y="4359275"/>
            <a:ext cx="7056438" cy="1754188"/>
          </a:xfrm>
          <a:prstGeom prst="rect">
            <a:avLst/>
          </a:prstGeom>
          <a:noFill/>
          <a:ln w="9525">
            <a:noFill/>
            <a:miter lim="800000"/>
            <a:headEnd/>
            <a:tailEnd/>
          </a:ln>
        </p:spPr>
        <p:txBody>
          <a:bodyPr>
            <a:spAutoFit/>
          </a:bodyPr>
          <a:lstStyle/>
          <a:p>
            <a:r>
              <a:rPr lang="fr-FR" sz="2400" b="1">
                <a:latin typeface="Calibri" pitchFamily="34" charset="0"/>
              </a:rPr>
              <a:t>Cela permet à l’élève de :</a:t>
            </a:r>
          </a:p>
          <a:p>
            <a:pPr lvl="1">
              <a:buFont typeface="Wingdings" pitchFamily="2" charset="2"/>
              <a:buChar char="ü"/>
            </a:pPr>
            <a:r>
              <a:rPr lang="fr-FR" sz="2400">
                <a:latin typeface="Calibri" pitchFamily="34" charset="0"/>
              </a:rPr>
              <a:t> </a:t>
            </a:r>
            <a:r>
              <a:rPr lang="fr-FR" sz="2000">
                <a:latin typeface="Calibri" pitchFamily="34" charset="0"/>
              </a:rPr>
              <a:t>Prendre en compte, à son rythme, la complexité de l’écrit</a:t>
            </a:r>
          </a:p>
          <a:p>
            <a:pPr lvl="1">
              <a:buFont typeface="Wingdings" pitchFamily="2" charset="2"/>
              <a:buChar char="ü"/>
            </a:pPr>
            <a:r>
              <a:rPr lang="fr-FR" sz="2000">
                <a:latin typeface="Calibri" pitchFamily="34" charset="0"/>
              </a:rPr>
              <a:t> Entrer plus facilement dans une posture d’écrivain</a:t>
            </a:r>
          </a:p>
          <a:p>
            <a:pPr lvl="1">
              <a:buFont typeface="Wingdings" pitchFamily="2" charset="2"/>
              <a:buChar char="ü"/>
            </a:pPr>
            <a:r>
              <a:rPr lang="fr-FR" sz="2000">
                <a:latin typeface="Calibri" pitchFamily="34" charset="0"/>
              </a:rPr>
              <a:t> Se représenter plus facilement l’écrit à produire</a:t>
            </a:r>
          </a:p>
          <a:p>
            <a:pPr lvl="1">
              <a:buFont typeface="Wingdings" pitchFamily="2" charset="2"/>
              <a:buChar char="ü"/>
            </a:pPr>
            <a:r>
              <a:rPr lang="fr-FR" sz="2000">
                <a:latin typeface="Calibri" pitchFamily="34" charset="0"/>
              </a:rPr>
              <a:t> Prendre conscience de la démarche</a:t>
            </a:r>
          </a:p>
        </p:txBody>
      </p:sp>
      <p:pic>
        <p:nvPicPr>
          <p:cNvPr id="45062" name="Image 8" descr="vidberg3.png"/>
          <p:cNvPicPr>
            <a:picLocks noChangeAspect="1"/>
          </p:cNvPicPr>
          <p:nvPr/>
        </p:nvPicPr>
        <p:blipFill>
          <a:blip r:embed="rId3"/>
          <a:srcRect/>
          <a:stretch>
            <a:fillRect/>
          </a:stretch>
        </p:blipFill>
        <p:spPr bwMode="auto">
          <a:xfrm>
            <a:off x="547688" y="4416425"/>
            <a:ext cx="1238250" cy="18097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a:solidFill>
                  <a:schemeClr val="tx2"/>
                </a:solidFill>
              </a:rPr>
              <a:t>D</a:t>
            </a:r>
            <a:r>
              <a:rPr cap="small" err="1">
                <a:solidFill>
                  <a:schemeClr val="tx2"/>
                </a:solidFill>
              </a:rPr>
              <a:t>es</a:t>
            </a:r>
            <a:r>
              <a:rPr cap="small">
                <a:solidFill>
                  <a:schemeClr val="tx2"/>
                </a:solidFill>
              </a:rPr>
              <a:t> écrits courts </a:t>
            </a:r>
            <a:r>
              <a:rPr cap="small" dirty="0">
                <a:solidFill>
                  <a:schemeClr val="tx2"/>
                </a:solidFill>
              </a:rPr>
              <a:t>?</a:t>
            </a:r>
          </a:p>
        </p:txBody>
      </p:sp>
      <p:sp>
        <p:nvSpPr>
          <p:cNvPr id="4608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0C182E4D-3A82-4A6D-BCEA-8A520B1DBDB8}" type="slidenum">
              <a:rPr lang="en-US">
                <a:solidFill>
                  <a:srgbClr val="A6A6A6"/>
                </a:solidFill>
              </a:rPr>
              <a:pPr defTabSz="685800" fontAlgn="base">
                <a:spcBef>
                  <a:spcPct val="0"/>
                </a:spcBef>
                <a:spcAft>
                  <a:spcPct val="0"/>
                </a:spcAft>
              </a:pPr>
              <a:t>21</a:t>
            </a:fld>
            <a:endParaRPr lang="en-US">
              <a:solidFill>
                <a:srgbClr val="A6A6A6"/>
              </a:solidFill>
            </a:endParaRPr>
          </a:p>
        </p:txBody>
      </p:sp>
      <p:sp>
        <p:nvSpPr>
          <p:cNvPr id="46084" name="ZoneTexte 4"/>
          <p:cNvSpPr txBox="1">
            <a:spLocks noChangeArrowheads="1"/>
          </p:cNvSpPr>
          <p:nvPr/>
        </p:nvSpPr>
        <p:spPr bwMode="auto">
          <a:xfrm rot="522929">
            <a:off x="4724400" y="2510605"/>
            <a:ext cx="2955925" cy="646112"/>
          </a:xfrm>
          <a:prstGeom prst="rect">
            <a:avLst/>
          </a:prstGeom>
          <a:noFill/>
          <a:ln w="9525">
            <a:noFill/>
            <a:miter lim="800000"/>
            <a:headEnd/>
            <a:tailEnd/>
          </a:ln>
        </p:spPr>
        <p:txBody>
          <a:bodyPr>
            <a:spAutoFit/>
          </a:bodyPr>
          <a:lstStyle/>
          <a:p>
            <a:pPr algn="ctr"/>
            <a:r>
              <a:rPr lang="fr-FR" dirty="0">
                <a:latin typeface="Calibri" pitchFamily="34" charset="0"/>
              </a:rPr>
              <a:t>Le titre </a:t>
            </a:r>
          </a:p>
          <a:p>
            <a:pPr algn="ctr"/>
            <a:r>
              <a:rPr lang="fr-FR" dirty="0">
                <a:latin typeface="Calibri" pitchFamily="34" charset="0"/>
              </a:rPr>
              <a:t>(d’une histoire, d’un article…)</a:t>
            </a:r>
          </a:p>
        </p:txBody>
      </p:sp>
      <p:sp>
        <p:nvSpPr>
          <p:cNvPr id="46085" name="ZoneTexte 9"/>
          <p:cNvSpPr txBox="1">
            <a:spLocks noChangeArrowheads="1"/>
          </p:cNvSpPr>
          <p:nvPr/>
        </p:nvSpPr>
        <p:spPr bwMode="auto">
          <a:xfrm>
            <a:off x="685800" y="4511675"/>
            <a:ext cx="4297363" cy="922338"/>
          </a:xfrm>
          <a:prstGeom prst="rect">
            <a:avLst/>
          </a:prstGeom>
          <a:noFill/>
          <a:ln w="9525">
            <a:noFill/>
            <a:miter lim="800000"/>
            <a:headEnd/>
            <a:tailEnd/>
          </a:ln>
        </p:spPr>
        <p:txBody>
          <a:bodyPr>
            <a:spAutoFit/>
          </a:bodyPr>
          <a:lstStyle/>
          <a:p>
            <a:pPr algn="ctr"/>
            <a:r>
              <a:rPr lang="fr-FR">
                <a:latin typeface="Calibri" pitchFamily="34" charset="0"/>
              </a:rPr>
              <a:t>La liste (ingrédients d’une recette, contenu du cartable, de la trousse…, personnages d’une illustration, d’un texte…)</a:t>
            </a:r>
          </a:p>
        </p:txBody>
      </p:sp>
      <p:sp>
        <p:nvSpPr>
          <p:cNvPr id="46086" name="ZoneTexte 10"/>
          <p:cNvSpPr txBox="1">
            <a:spLocks noChangeArrowheads="1"/>
          </p:cNvSpPr>
          <p:nvPr/>
        </p:nvSpPr>
        <p:spPr bwMode="auto">
          <a:xfrm rot="508551">
            <a:off x="4286853" y="1560894"/>
            <a:ext cx="3749675" cy="646113"/>
          </a:xfrm>
          <a:prstGeom prst="rect">
            <a:avLst/>
          </a:prstGeom>
          <a:noFill/>
          <a:ln w="9525">
            <a:noFill/>
            <a:miter lim="800000"/>
            <a:headEnd/>
            <a:tailEnd/>
          </a:ln>
        </p:spPr>
        <p:txBody>
          <a:bodyPr>
            <a:spAutoFit/>
          </a:bodyPr>
          <a:lstStyle/>
          <a:p>
            <a:pPr algn="ctr"/>
            <a:r>
              <a:rPr lang="fr-FR" dirty="0">
                <a:latin typeface="Calibri" pitchFamily="34" charset="0"/>
              </a:rPr>
              <a:t>Le bulletin météo </a:t>
            </a:r>
          </a:p>
          <a:p>
            <a:pPr algn="ctr"/>
            <a:r>
              <a:rPr lang="fr-FR" dirty="0">
                <a:latin typeface="Calibri" pitchFamily="34" charset="0"/>
              </a:rPr>
              <a:t>(date, ciel, température, ressenti…)</a:t>
            </a:r>
          </a:p>
        </p:txBody>
      </p:sp>
      <p:sp>
        <p:nvSpPr>
          <p:cNvPr id="46087" name="ZoneTexte 11"/>
          <p:cNvSpPr txBox="1">
            <a:spLocks noChangeArrowheads="1"/>
          </p:cNvSpPr>
          <p:nvPr/>
        </p:nvSpPr>
        <p:spPr bwMode="auto">
          <a:xfrm>
            <a:off x="228600" y="6003925"/>
            <a:ext cx="8732838" cy="647700"/>
          </a:xfrm>
          <a:prstGeom prst="rect">
            <a:avLst/>
          </a:prstGeom>
          <a:noFill/>
          <a:ln w="9525">
            <a:noFill/>
            <a:miter lim="800000"/>
            <a:headEnd/>
            <a:tailEnd/>
          </a:ln>
        </p:spPr>
        <p:txBody>
          <a:bodyPr>
            <a:spAutoFit/>
          </a:bodyPr>
          <a:lstStyle/>
          <a:p>
            <a:pPr algn="ctr"/>
            <a:r>
              <a:rPr lang="fr-FR">
                <a:latin typeface="Calibri" pitchFamily="34" charset="0"/>
              </a:rPr>
              <a:t>Le message (bouteille à la mer, lâché de ballon, arbre à messages, courriel, à un intervenant extérieur, à un camarade, à une autre classe, aux correspondants…)</a:t>
            </a:r>
          </a:p>
        </p:txBody>
      </p:sp>
      <p:sp>
        <p:nvSpPr>
          <p:cNvPr id="46088" name="ZoneTexte 12"/>
          <p:cNvSpPr txBox="1">
            <a:spLocks noChangeArrowheads="1"/>
          </p:cNvSpPr>
          <p:nvPr/>
        </p:nvSpPr>
        <p:spPr bwMode="auto">
          <a:xfrm>
            <a:off x="288925" y="1660525"/>
            <a:ext cx="4359275" cy="923925"/>
          </a:xfrm>
          <a:prstGeom prst="rect">
            <a:avLst/>
          </a:prstGeom>
          <a:noFill/>
          <a:ln w="9525">
            <a:noFill/>
            <a:miter lim="800000"/>
            <a:headEnd/>
            <a:tailEnd/>
          </a:ln>
        </p:spPr>
        <p:txBody>
          <a:bodyPr>
            <a:spAutoFit/>
          </a:bodyPr>
          <a:lstStyle/>
          <a:p>
            <a:pPr algn="ctr"/>
            <a:r>
              <a:rPr lang="fr-FR">
                <a:latin typeface="Calibri" pitchFamily="34" charset="0"/>
              </a:rPr>
              <a:t>L’invitation </a:t>
            </a:r>
          </a:p>
          <a:p>
            <a:pPr algn="ctr"/>
            <a:r>
              <a:rPr lang="fr-FR">
                <a:latin typeface="Calibri" pitchFamily="34" charset="0"/>
              </a:rPr>
              <a:t>(aux parents pour le spectacle de fin d’année, pour une exposition, une réunion)</a:t>
            </a:r>
          </a:p>
        </p:txBody>
      </p:sp>
      <p:sp>
        <p:nvSpPr>
          <p:cNvPr id="46089" name="ZoneTexte 13"/>
          <p:cNvSpPr txBox="1">
            <a:spLocks noChangeArrowheads="1"/>
          </p:cNvSpPr>
          <p:nvPr/>
        </p:nvSpPr>
        <p:spPr bwMode="auto">
          <a:xfrm>
            <a:off x="609600" y="3230563"/>
            <a:ext cx="4175125" cy="923925"/>
          </a:xfrm>
          <a:prstGeom prst="rect">
            <a:avLst/>
          </a:prstGeom>
          <a:noFill/>
          <a:ln w="9525">
            <a:noFill/>
            <a:miter lim="800000"/>
            <a:headEnd/>
            <a:tailEnd/>
          </a:ln>
        </p:spPr>
        <p:txBody>
          <a:bodyPr>
            <a:spAutoFit/>
          </a:bodyPr>
          <a:lstStyle/>
          <a:p>
            <a:pPr algn="ctr"/>
            <a:r>
              <a:rPr lang="fr-FR">
                <a:latin typeface="Calibri" pitchFamily="34" charset="0"/>
              </a:rPr>
              <a:t>La carte de vœux, de remerciements</a:t>
            </a:r>
          </a:p>
          <a:p>
            <a:pPr algn="ctr"/>
            <a:r>
              <a:rPr lang="fr-FR">
                <a:latin typeface="Calibri" pitchFamily="34" charset="0"/>
              </a:rPr>
              <a:t> (à un camarde absent, à une personnalité, à un intervenant…)</a:t>
            </a:r>
          </a:p>
        </p:txBody>
      </p:sp>
      <p:sp>
        <p:nvSpPr>
          <p:cNvPr id="46090" name="ZoneTexte 14"/>
          <p:cNvSpPr txBox="1">
            <a:spLocks noChangeArrowheads="1"/>
          </p:cNvSpPr>
          <p:nvPr/>
        </p:nvSpPr>
        <p:spPr bwMode="auto">
          <a:xfrm rot="478667">
            <a:off x="5045075" y="4800600"/>
            <a:ext cx="4054475" cy="923925"/>
          </a:xfrm>
          <a:prstGeom prst="rect">
            <a:avLst/>
          </a:prstGeom>
          <a:noFill/>
          <a:ln w="9525">
            <a:noFill/>
            <a:miter lim="800000"/>
            <a:headEnd/>
            <a:tailEnd/>
          </a:ln>
        </p:spPr>
        <p:txBody>
          <a:bodyPr>
            <a:spAutoFit/>
          </a:bodyPr>
          <a:lstStyle/>
          <a:p>
            <a:pPr algn="ctr"/>
            <a:r>
              <a:rPr lang="fr-FR">
                <a:latin typeface="Calibri" pitchFamily="34" charset="0"/>
              </a:rPr>
              <a:t>L’annonce (pour la recherche ou la vente d’un objet particulier, pour un appel à l’aide en cas de perte d’un animal…)</a:t>
            </a:r>
          </a:p>
        </p:txBody>
      </p:sp>
      <p:sp>
        <p:nvSpPr>
          <p:cNvPr id="46091" name="ZoneTexte 15"/>
          <p:cNvSpPr txBox="1">
            <a:spLocks noChangeArrowheads="1"/>
          </p:cNvSpPr>
          <p:nvPr/>
        </p:nvSpPr>
        <p:spPr bwMode="auto">
          <a:xfrm rot="21403902">
            <a:off x="4972050" y="3452813"/>
            <a:ext cx="3465513" cy="646112"/>
          </a:xfrm>
          <a:prstGeom prst="rect">
            <a:avLst/>
          </a:prstGeom>
          <a:noFill/>
          <a:ln w="9525">
            <a:noFill/>
            <a:miter lim="800000"/>
            <a:headEnd/>
            <a:tailEnd/>
          </a:ln>
        </p:spPr>
        <p:txBody>
          <a:bodyPr>
            <a:spAutoFit/>
          </a:bodyPr>
          <a:lstStyle/>
          <a:p>
            <a:pPr algn="ctr"/>
            <a:r>
              <a:rPr lang="fr-FR" dirty="0">
                <a:latin typeface="Calibri" pitchFamily="34" charset="0"/>
              </a:rPr>
              <a:t>L’affiche (pour une exposition, un spectacle de fin d’année…)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a:solidFill>
                  <a:schemeClr val="tx2"/>
                </a:solidFill>
              </a:rPr>
              <a:t>Les ecrits très courts</a:t>
            </a:r>
            <a:endParaRPr cap="small" dirty="0">
              <a:solidFill>
                <a:schemeClr val="tx2"/>
              </a:solidFill>
            </a:endParaRPr>
          </a:p>
        </p:txBody>
      </p:sp>
      <p:sp>
        <p:nvSpPr>
          <p:cNvPr id="4710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86EE4F7B-2A30-4D65-BBD3-DEB137976563}" type="slidenum">
              <a:rPr lang="en-US">
                <a:solidFill>
                  <a:srgbClr val="A6A6A6"/>
                </a:solidFill>
              </a:rPr>
              <a:pPr defTabSz="685800" fontAlgn="base">
                <a:spcBef>
                  <a:spcPct val="0"/>
                </a:spcBef>
                <a:spcAft>
                  <a:spcPct val="0"/>
                </a:spcAft>
              </a:pPr>
              <a:t>22</a:t>
            </a:fld>
            <a:endParaRPr lang="en-US">
              <a:solidFill>
                <a:srgbClr val="A6A6A6"/>
              </a:solidFill>
            </a:endParaRPr>
          </a:p>
        </p:txBody>
      </p:sp>
      <p:sp>
        <p:nvSpPr>
          <p:cNvPr id="47108" name="ZoneTexte 5"/>
          <p:cNvSpPr txBox="1">
            <a:spLocks noChangeArrowheads="1"/>
          </p:cNvSpPr>
          <p:nvPr/>
        </p:nvSpPr>
        <p:spPr bwMode="auto">
          <a:xfrm>
            <a:off x="350838" y="1768475"/>
            <a:ext cx="7786687" cy="2400300"/>
          </a:xfrm>
          <a:prstGeom prst="rect">
            <a:avLst/>
          </a:prstGeom>
          <a:noFill/>
          <a:ln w="9525">
            <a:noFill/>
            <a:miter lim="800000"/>
            <a:headEnd/>
            <a:tailEnd/>
          </a:ln>
        </p:spPr>
        <p:txBody>
          <a:bodyPr>
            <a:spAutoFit/>
          </a:bodyPr>
          <a:lstStyle/>
          <a:p>
            <a:r>
              <a:rPr lang="fr-FR" sz="2400" b="1">
                <a:latin typeface="Calibri" pitchFamily="34" charset="0"/>
              </a:rPr>
              <a:t>Les lanceurs, le « jogging d’écriture »</a:t>
            </a:r>
          </a:p>
          <a:p>
            <a:pPr lvl="1">
              <a:buFont typeface="Wingdings" pitchFamily="2" charset="2"/>
              <a:buChar char="Ø"/>
            </a:pPr>
            <a:r>
              <a:rPr lang="fr-FR" sz="2100">
                <a:latin typeface="Calibri" pitchFamily="34" charset="0"/>
              </a:rPr>
              <a:t> Ecrire 3 ou 4 mots qui commencent par un phonème étudié</a:t>
            </a:r>
          </a:p>
          <a:p>
            <a:pPr lvl="1">
              <a:buFont typeface="Wingdings" pitchFamily="2" charset="2"/>
              <a:buChar char="Ø"/>
            </a:pPr>
            <a:r>
              <a:rPr lang="fr-FR" sz="2100">
                <a:latin typeface="Calibri" pitchFamily="34" charset="0"/>
              </a:rPr>
              <a:t> Le mot de la semaine</a:t>
            </a:r>
          </a:p>
          <a:p>
            <a:pPr lvl="1">
              <a:buFont typeface="Wingdings" pitchFamily="2" charset="2"/>
              <a:buChar char="Ø"/>
            </a:pPr>
            <a:r>
              <a:rPr lang="fr-FR" sz="2100">
                <a:latin typeface="Calibri" pitchFamily="34" charset="0"/>
              </a:rPr>
              <a:t> Choisir 2 ou 3 et demander l’écriture d’une phrase contenant ces mots</a:t>
            </a:r>
          </a:p>
          <a:p>
            <a:pPr lvl="1">
              <a:buFont typeface="Wingdings" pitchFamily="2" charset="2"/>
              <a:buChar char="Ø"/>
            </a:pPr>
            <a:r>
              <a:rPr lang="fr-FR" sz="2100">
                <a:latin typeface="Calibri" pitchFamily="34" charset="0"/>
              </a:rPr>
              <a:t> Les 3 colonnes de mots, les boîtes à mots, les cartes (sujet, verbe, complément)</a:t>
            </a:r>
          </a:p>
        </p:txBody>
      </p:sp>
      <p:pic>
        <p:nvPicPr>
          <p:cNvPr id="47109" name="Picture 1"/>
          <p:cNvPicPr>
            <a:picLocks noChangeAspect="1" noChangeArrowheads="1"/>
          </p:cNvPicPr>
          <p:nvPr/>
        </p:nvPicPr>
        <p:blipFill>
          <a:blip r:embed="rId3"/>
          <a:srcRect/>
          <a:stretch>
            <a:fillRect/>
          </a:stretch>
        </p:blipFill>
        <p:spPr bwMode="auto">
          <a:xfrm>
            <a:off x="5948363" y="4460875"/>
            <a:ext cx="2874962" cy="2160588"/>
          </a:xfrm>
          <a:prstGeom prst="rect">
            <a:avLst/>
          </a:prstGeom>
          <a:noFill/>
          <a:ln w="9525">
            <a:noFill/>
            <a:miter lim="800000"/>
            <a:headEnd/>
            <a:tailEnd/>
          </a:ln>
        </p:spPr>
      </p:pic>
      <p:sp>
        <p:nvSpPr>
          <p:cNvPr id="47110" name="Rectangle 7"/>
          <p:cNvSpPr>
            <a:spLocks noChangeArrowheads="1"/>
          </p:cNvSpPr>
          <p:nvPr/>
        </p:nvSpPr>
        <p:spPr bwMode="auto">
          <a:xfrm>
            <a:off x="361950" y="4179888"/>
            <a:ext cx="5486400" cy="2354262"/>
          </a:xfrm>
          <a:prstGeom prst="rect">
            <a:avLst/>
          </a:prstGeom>
          <a:noFill/>
          <a:ln w="9525">
            <a:noFill/>
            <a:miter lim="800000"/>
            <a:headEnd/>
            <a:tailEnd/>
          </a:ln>
        </p:spPr>
        <p:txBody>
          <a:bodyPr>
            <a:spAutoFit/>
          </a:bodyPr>
          <a:lstStyle/>
          <a:p>
            <a:pPr lvl="1">
              <a:buFont typeface="Wingdings" pitchFamily="2" charset="2"/>
              <a:buChar char="Ø"/>
            </a:pPr>
            <a:r>
              <a:rPr lang="fr-FR" sz="2100">
                <a:latin typeface="Calibri" pitchFamily="34" charset="0"/>
              </a:rPr>
              <a:t> Les mots valises</a:t>
            </a:r>
          </a:p>
          <a:p>
            <a:pPr lvl="1">
              <a:buFont typeface="Wingdings" pitchFamily="2" charset="2"/>
              <a:buChar char="Ø"/>
            </a:pPr>
            <a:r>
              <a:rPr lang="fr-FR" sz="2100">
                <a:latin typeface="Calibri" pitchFamily="34" charset="0"/>
              </a:rPr>
              <a:t> Ecrire une phrase à partir d’une image ou d’une phrase piochée puis écrire la phrase précédente et/ou la phrase suivante</a:t>
            </a:r>
          </a:p>
          <a:p>
            <a:pPr lvl="1">
              <a:buFont typeface="Wingdings" pitchFamily="2" charset="2"/>
              <a:buChar char="Ø"/>
            </a:pPr>
            <a:r>
              <a:rPr lang="fr-FR" sz="2100">
                <a:latin typeface="Calibri" pitchFamily="34" charset="0"/>
              </a:rPr>
              <a:t> </a:t>
            </a:r>
            <a:r>
              <a:rPr lang="fr-FR" sz="2100">
                <a:solidFill>
                  <a:schemeClr val="tx2"/>
                </a:solidFill>
                <a:latin typeface="Calibri" pitchFamily="34" charset="0"/>
              </a:rPr>
              <a:t>Le marabout, les tautogrammes, les devinettes, les cadavres exquis, les acrostiches…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a:solidFill>
                  <a:schemeClr val="tx2"/>
                </a:solidFill>
              </a:rPr>
              <a:t>Préconnisation ministerielles</a:t>
            </a:r>
            <a:endParaRPr cap="small" dirty="0">
              <a:solidFill>
                <a:schemeClr val="tx2"/>
              </a:solidFill>
            </a:endParaRPr>
          </a:p>
        </p:txBody>
      </p:sp>
      <p:sp>
        <p:nvSpPr>
          <p:cNvPr id="4710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86EE4F7B-2A30-4D65-BBD3-DEB137976563}" type="slidenum">
              <a:rPr lang="en-US">
                <a:solidFill>
                  <a:srgbClr val="A6A6A6"/>
                </a:solidFill>
              </a:rPr>
              <a:pPr defTabSz="685800" fontAlgn="base">
                <a:spcBef>
                  <a:spcPct val="0"/>
                </a:spcBef>
                <a:spcAft>
                  <a:spcPct val="0"/>
                </a:spcAft>
              </a:pPr>
              <a:t>23</a:t>
            </a:fld>
            <a:endParaRPr lang="en-US">
              <a:solidFill>
                <a:srgbClr val="A6A6A6"/>
              </a:solidFill>
            </a:endParaRPr>
          </a:p>
        </p:txBody>
      </p:sp>
      <p:sp>
        <p:nvSpPr>
          <p:cNvPr id="47108" name="ZoneTexte 5"/>
          <p:cNvSpPr txBox="1">
            <a:spLocks noChangeArrowheads="1"/>
          </p:cNvSpPr>
          <p:nvPr/>
        </p:nvSpPr>
        <p:spPr bwMode="auto">
          <a:xfrm>
            <a:off x="350838" y="1768475"/>
            <a:ext cx="7786687" cy="1815882"/>
          </a:xfrm>
          <a:prstGeom prst="rect">
            <a:avLst/>
          </a:prstGeom>
          <a:noFill/>
          <a:ln w="9525">
            <a:noFill/>
            <a:miter lim="800000"/>
            <a:headEnd/>
            <a:tailEnd/>
          </a:ln>
        </p:spPr>
        <p:txBody>
          <a:bodyPr>
            <a:spAutoFit/>
          </a:bodyPr>
          <a:lstStyle/>
          <a:p>
            <a:r>
              <a:rPr lang="fr-FR" sz="2400" b="1" dirty="0">
                <a:latin typeface="Calibri" pitchFamily="34" charset="0"/>
              </a:rPr>
              <a:t>Les écrits très courts</a:t>
            </a:r>
          </a:p>
          <a:p>
            <a:pPr lvl="1">
              <a:buFont typeface="Wingdings" pitchFamily="2" charset="2"/>
              <a:buChar char="Ø"/>
            </a:pPr>
            <a:r>
              <a:rPr lang="fr-FR" sz="2200" dirty="0">
                <a:latin typeface="+mn-lt"/>
              </a:rPr>
              <a:t>Ritualisés et quotidiens</a:t>
            </a:r>
          </a:p>
          <a:p>
            <a:pPr lvl="1"/>
            <a:endParaRPr lang="fr-FR" sz="2200" dirty="0">
              <a:latin typeface="+mn-lt"/>
            </a:endParaRPr>
          </a:p>
          <a:p>
            <a:pPr lvl="1"/>
            <a:r>
              <a:rPr lang="fr-FR" sz="2200" dirty="0">
                <a:latin typeface="+mn-lt"/>
              </a:rPr>
              <a:t>Les élèves en prennent vite l’habitude et le temps consacré à cet exercice se réduit considérablement s’il est très régulier.</a:t>
            </a:r>
          </a:p>
        </p:txBody>
      </p:sp>
      <p:sp>
        <p:nvSpPr>
          <p:cNvPr id="7" name="Rectangle 6"/>
          <p:cNvSpPr/>
          <p:nvPr/>
        </p:nvSpPr>
        <p:spPr>
          <a:xfrm>
            <a:off x="346844" y="3767777"/>
            <a:ext cx="6589984" cy="2462213"/>
          </a:xfrm>
          <a:prstGeom prst="rect">
            <a:avLst/>
          </a:prstGeom>
        </p:spPr>
        <p:txBody>
          <a:bodyPr wrap="square">
            <a:spAutoFit/>
          </a:bodyPr>
          <a:lstStyle/>
          <a:p>
            <a:pPr lvl="1">
              <a:buFont typeface="Wingdings" pitchFamily="2" charset="2"/>
              <a:buChar char="Ø"/>
            </a:pPr>
            <a:r>
              <a:rPr lang="fr-FR" sz="2200" dirty="0">
                <a:latin typeface="+mn-lt"/>
              </a:rPr>
              <a:t> En début d’année, il est nécessaire de reprendre des exercices pratiqués en classe de CP : un mot ou une phrase sous un dessin, des activités à partir de reproduction puis de transformation de phrases prototypes, des activités à partir de mots ou de groupes de mots inducteurs, la transcription à partir de messages oraux connus des élèves</a:t>
            </a:r>
          </a:p>
        </p:txBody>
      </p:sp>
      <p:pic>
        <p:nvPicPr>
          <p:cNvPr id="8" name="Picture 4" descr="http://ien-saverne.site.ac-strasbourg.fr/wp-content/uploads/2019/09/vignette_lecture_ecriture_CE1_1173167.png"/>
          <p:cNvPicPr>
            <a:picLocks noChangeAspect="1" noChangeArrowheads="1"/>
          </p:cNvPicPr>
          <p:nvPr/>
        </p:nvPicPr>
        <p:blipFill>
          <a:blip r:embed="rId3"/>
          <a:srcRect/>
          <a:stretch>
            <a:fillRect/>
          </a:stretch>
        </p:blipFill>
        <p:spPr bwMode="auto">
          <a:xfrm rot="898303">
            <a:off x="7529372" y="4645628"/>
            <a:ext cx="1185971" cy="168108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cap="small" dirty="0">
                <a:solidFill>
                  <a:schemeClr val="tx2"/>
                </a:solidFill>
              </a:rPr>
              <a:t>Les situations </a:t>
            </a:r>
            <a:r>
              <a:rPr cap="small" dirty="0" err="1">
                <a:solidFill>
                  <a:schemeClr val="tx2"/>
                </a:solidFill>
              </a:rPr>
              <a:t>génératives</a:t>
            </a:r>
            <a:endParaRPr cap="small" dirty="0">
              <a:solidFill>
                <a:schemeClr val="tx2"/>
              </a:solidFill>
            </a:endParaRPr>
          </a:p>
        </p:txBody>
      </p:sp>
      <p:sp>
        <p:nvSpPr>
          <p:cNvPr id="4813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387E63BD-1CC1-45F7-BF71-240A65DE47FA}" type="slidenum">
              <a:rPr lang="en-US">
                <a:solidFill>
                  <a:srgbClr val="A6A6A6"/>
                </a:solidFill>
              </a:rPr>
              <a:pPr defTabSz="685800" fontAlgn="base">
                <a:spcBef>
                  <a:spcPct val="0"/>
                </a:spcBef>
                <a:spcAft>
                  <a:spcPct val="0"/>
                </a:spcAft>
              </a:pPr>
              <a:t>24</a:t>
            </a:fld>
            <a:endParaRPr lang="en-US">
              <a:solidFill>
                <a:srgbClr val="A6A6A6"/>
              </a:solidFill>
            </a:endParaRPr>
          </a:p>
        </p:txBody>
      </p:sp>
      <p:sp>
        <p:nvSpPr>
          <p:cNvPr id="48132" name="AutoShape 2" descr="data:image/jpeg;base64,/9j/4AAQSkZJRgABAQAAAQABAAD/2wBDABQODxIPDRQSEBIXFRQYHjIhHhwcHj0sLiQySUBMS0dARkVQWnNiUFVtVkVGZIhlbXd7gYKBTmCNl4x9lnN+gXz/2wBDARUXFx4aHjshITt8U0ZTfHx8fHx8fHx8fHx8fHx8fHx8fHx8fHx8fHx8fHx8fHx8fHx8fHx8fHx8fHx8fHx8fHz/wAARCADg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jNeXY1i4jF1MEEzAKJDgDJ4xVuS5uAnE8uc/3zWdN/wAh24/67t/6Eauyf6v8a529T2acY8i0D7Tc8/6RN/32aPtNzj/j4m/7+GoqUe1Fy+WPYk+03P8Az8zf99mj7Tc4/wCPmb/vs1HRRcOWPYk+03P/AD8Tf9/DR9puP+fmb/v4abIyvIxRSiZO0e2aQsGkJx8ufTFF2Jcr6Dxc3Pe5m/77NAubn/n5m/77NMLAyMwBC5yAQKAdzlmHBY8YA4z/AIUXYJJ9CT7Tcf8APxN/32aT7Vc/8/M3/fw0xmDyMQMLnjjGfwpVYGbcw+TdnGMcZ9KLiXK+g77Tc/8APzN/32aPtNz/AM/E3/fZpmd8hbbhSemKRm3O7AYUsdoxjjtRdjSi7aEn2m5/5+Jv++zR9puf+fmb/vs02MqJFLD5QeRjNIjAuGdcLnkY7UahaN7WH/abntczf9/DR9puf+fmb/v4ajBLZJGM9qdG6xvudN4APy+pxxRdhaNr2Hfabn/n4m/77NL9puf+fib/AL7NMjYeZucDGTxjp6cUit8wcrgZzgjt9KLsLLsP+03P/PzN/wB/DR9puf8An5m/77NNjI8zc4ypOcY7U3rzg/iOaLsEovoS/abn/n4m/wC/ho+03H/PxN/32aio7UXK5Y9iT7Tc/wDPxN/38NL9puf+fmb/AL7NRUHmi4csexJ9puP+fmb/AL7NbOiu8trIZXaQiQjLHJ6D1rCrc0L/AI85P+uh/kKqG5y4tJUtEc5PFMNcnIhd907Y289ScVotaXjKUW0kyG5LEAVYjYjVJFjUZ8wkk/WtSXfFmTIPrzXO6j5rL5eZCqTSSRzZt7kAl7dhjsDk/lTQk7HbHbTM3ptxXSPGZcODtyORjmpERY8kcDHfsKTrq3mV7aVjAOm36/8ALBG+kgpjWV6i5a2bH+ywNb4mZh8qHPbNLFNu+Vjh846dan2lRboXtai6nO/ZrsxeYLWUqTgDv+VH2a7DYNrID9RXT5NQT7g6MAcDqQKcKzk7NAq02c55NyTgWkufUjAp4trskKtrIxPcYx+db7TBk+XJ3DjAqSDIiAIx/X3pe1lyXlGzG6sznDbXQOPskxx6Af41INPvim822P8AZ3jNdC0qpnc4BHbvULXsMefObyz6HkmhVKkvhiS680rtmALa7ZiBbOuOSX4FL9kvC2FtWPuSMVtRahBd74omxIQQAw608GWJQCpx27mrcprS1n5hHESmrxZhLaXjNtFs2cZ+8KBZ3jOVW0fjqWIArook2gM2S5657VJnAJJwB1JqJV7O0UDrT7nOf2ffnP8Ao3/j4oGnX+wsbccdF3jJq3f6uQwS0boeXxnPtVywv0vEAJCygcr6+4rSSrRhztaGMcZzS5UzHNhfL/y6k/RhTWtLxRue0k/DBrpS2FJPaovNkkX5Btz3zWSrSetlY3Vaoc8ltdyNhLSXPqw2inPZ3qbd1sfmOB8wx+NdBFKciOTO/JwTUpAIwwBHoabrSjKzQOtO+5zTWd3GObct/ukEUJZ3shwltz7sMCt8W/z8Y8vOduKmVQgwqhR7USrpLTVidaXc52SwvY2I+zlwO6kc1GLS8ZtotJQepzgCuiMxEhVVzj3pvnur4l6EZGB0oVSfYftahgnT74RGQwKo/ul+a1tESSK1kWZdjeYeM54wKvZ3D1BpCAMADA9K0oVXOXK0YVakpQs2ZMAI1KfChirlhWjIWnQhQCo65rLglePW33gbC5GfbNbjgBeOBntXPJ8sr216MrZIiUYQbjkgcmqA1iDzmRlOwEjf1Bq0C0kjozEAfwj0rmpF2M6MMEHGK6MLQhUlKM97HJiqk6STidFG5jTJU7SevYU+JfNbzCeAeMd6dasGtYivIKilnmS3iMkhwo/U+lc/NeTstWdTmrXFeVUOGzn27U4OpOAwJ+tYx1fM+7yfl7jvVs3MAiW5Qjy15KjrmtJYaUbJp3f59jONWnPZlxIkQ7lHP16U+shdWuCjyC3DRg9R2rRhuopokkU4DdARWdSlOOsghUVTYbGVWSQsQFBzk1z9zIbm6LHOHbH0FdFdW6zwSLgByODiuaUmOVSR8ynoRXdg7S5pre1jmxktYJ7GpqWnxwQRy2kZDq38PWtWJmaFDIMOVG4Uu4KgZiFGOpqst/HLHI0ILFQfxIrhvOrFK17dfU6VGMZNrr+hbwaotCLiOaLcN54LA1im8uWfd5zbunBoh8+ORygYbQSx7V2rCOmneVmc8cWpaKOhZUW+my5ZjNMBzxwPapYLeC5ulns5PLKnc0bDkfSsyNgsiu4DAHJB71JFJ5dykq/uwGzyegrpqUbJ66237/I5o1+ZrTS+3b5mg+uMJH/dAp0Xnmix1Q7xHOAFbow7Gs8MjXgbqhfPHpmn3wC3soGMbql4ejL93y7q4KvUS5r9S7faiY5cW/DgYLHnH096ii1K7t5A0+XR/mwfT2qnNxK2RzUws7ia1E4YMgGBlugp+zowhFSSswdWrUm+XdF/U9S2xolsxy67iw6gelRw3F7E8LLKLhH6j0qrPZeTaxShgWfgrmqymSF8rujcfgainRpzhyweuu6KqVKkJtyWmmx0sgcT7kQnjoO9NBM7hRwB972o0+drm0SR/vdD71ZrzHLkdmtVpc9NTuk0Ru/kqFRMnHAoj3lf3hyaZPuDh8ZRccZ71IjBwcdjg1vh17yaXqyKnwGPGXfWnUoQocj681uuMIAOgrHiYrq8hAzgnitFhKyFt+3J6D0rGfvPXRF7pDHjZCXQ55yRisLUcm8kLDGcdsVvwybxg/fHXIrI1wYukOOq9a68HJqtytanLjVel6F3S5UFkoZ8nJz7VT1uXfLEoJKgH6Zqva3otEI8sMSckk1YaZdWjKBAsyH5CDx+NaKk6Nb2jWmvyM3ONakqcX71iihdo2jSPeM5JxyKfDbTywyFEOFOSOmantPtOnSl5ICVb5TVmFb64S5JJjVx8oP8hV1K7TfK1bTUyhSulzJ3sZSTOgZUcgHqPWtXTZkuEaBl2uBwQeoqssDtbPFLakTJysnc1PpllMjNJKpTd0PtSr1ITg7O0kaYaFSE1Z6GnbuzBtxzg4HrXPX0DW9y6t0Jyp9a6NIxHnBJJ60k8EdwmyZQw7e1cdLEKlUbS0Z0Yikqq0M3+0YDCrOSzBMFT64pmlQlYJZnXg8KDVkaPaA8hiPTNWUgxjzMEAYAFW61PltC6X9aFQjJyUpvVHMsQWJ6DOa6kIk9qEx8si4OKpPpNqjGQ7tuc7B0+lRavqn2K3ENuNszrwf7g9auvU+suPs09DKhRlTUubqZF4y2Vy8O8F0PDdQPrVaZzcOXuXMknbH9B2q7ZaYSA9znnkL3P1pt15Cy4gjRFTglR1NdvNtfV9yoYfl0i7JkacIMjGKnw93dBEU+Y+Cfb3oazuVCKYmy4yvt9a6O0gEECAqokxhmA61lXxMYJOOrsc0MPzSkpaK5Xu9MW4hQKdsiDG71qolneCNraOVWhI5xjitHLPK6s5GOw9KRgYWDIQN3y4IrgjVkvc5td0dzoQk79SjLo8nkxrFJl1HUniibTJ51j82Qbl4Le1a9I4yjAjIx0qfrNXTUl0oPSxBEY4IVigG7aMdP1qSKUSr1AYdQDUcDqU2lhuHWkVla5UqQR7etS43co221ub8q2LGAwIIyD2pNoQYUYFOpD1q8K/3hjU+EyVRn1dwp7nPvWi0xEX3enXHaqFqynWZcHkEitd/u8etZSavaSuaXskVbdeC55JOAfanT28VyoWZAwHSpOtQI8si/eCg+3Iobcm53sNrmK89rY2FvJcSwhwnIB5yewrGXVZWlLRRxQE9lWtu5hFzbtazlgrEbXByR6Vz17pt1YHdKu6IH/Wp0/H0rtoKLb53dvbzRNuXYupq94n3mSQejLVyDXY2IFxEY/wDaXkVkWb20pK3LlW/h5wp/Grcmm94nP0atJUKb6WL0Z0EciTRiSJg6HowpetcvDNc6dPlPkJ6oeVcV0VpdxXse+HIK/eQ9Vrhq0XT16EtWJWkRTtJ59BzUaz/vNsgCAjIyaazBLglvlBHfuaJ3XbjcN3vSUVzKNt+vYpIsUU1MeWuBgY706siSK6kWG0llf7qLu/HtXL2CPe3zXEx3bTuPuew/CtLxPcFIYrZT98729wOn6/yqun/EvsEUY8+Tn6H1/CvSwseWnfuLcfe3XlgxRn5yPmb+6P8AGpNI03zNtzOuIxyiH+L3PtVXTbYXM++UFoYzl/VjXSRyCTOBtx2qcRUlFWiWx+TmikpjSopK5JPoBXnpN7EDHjZMvGT1yRikEbygljtGeBinxzZcrJtQ9RzUprRylDR79yrtCDgUtRzOUUFccnGT2qOSJnGWYFh044FQorRydkxJEssfmEHOCPanKoVQAOgxTYpDIDkY28Zp+cDnpRJyXuvoDvsI7rGBuOM0m4PypyBxxUESK7M5GeeCeuKmUBRhRgeldOH5Y1eXqRVVomPHEBrUrpw24n9a292+IN0yaw4o5X1mcHkFjgenNbc8qRR8np0FZ1NXbdmj1SEqDy5ELFcHJyfU05bgZAKkc4NSnrUe9DRrcNURRR8l5B82eM9qmB/I0dar+bJIQUXAHr39qNZ3YblK80C2uMtbn7O/oB8p/DtWO6X+kNh1IiH4ofx7V08cp3lJCobqO1TZOMHkHgg963jiJ09JaolqxzsN3b36eVKNj9cf1BqEGbTbsOh57ejr6Gr2p6PBIS1khinHO1eFP+H4VkfbJJo0hlwdpzu712wlGrG6KTfU6yCaO9thJH91xgjup7igiO2UvLIqg93IArmIrmeBXWGVkV/vAdfzqIjLFmJZj1J5J/GuZYV6q+g+VnTPqlkgyZw3+6CaiXWbU9W5+h/wrn+KKtYWC3HyosalKt3qZmyWhXaBjuO9OSKXUrqRhwqjLH+6vaq1T2Fz9kvY5ScIflf/AHT/AIda2acYWj0C1tjftFjhgWKLAVOKUc3HyZB4JOeCKkeBWkLMcg84pY4gjEgk9hntXm3im531YrokqsrKkzgnbk8A1YpJF8xNp/Os4tap7MlMrzupwoIyDyParQ7UyNBGp5z3JpgnLD5EJPb0qrXSjHZDeuw+VDIuAcc556GofMfd5fG/OPw9alilDjDYD5xipKL8vuyVwvbQjhjMeckc9hUh6UySQRgcEk9MVGJJgMlRjr9PajllP3u4Wb1FaEh8xYUEYPPSnopQEMd3PWnIwdAyng0NXRh5ydRJmdRvlsZlr/yGZvqavzOvm/NgY4+tULQf8Tmf6mtSdPMjxnGDkGsLpTdyk9ivMy+Wc8/SpIgwjAc5NM+zrgDJ9/epCygkFgCByM9Kn3VFRjqW32Bs7G2/exx9agR/L3K4IIP1zUySCTO3PHrSlVLBiPmHejRJxkhJ23IB+9lUfw9frirNIqgElVAJ6kDrQCDyDmiUk7JbIG7kJJWbc4OOimuMz8+4dN2a7acqLeRnGQilvyFcZZwNc3EVuG27jy2OgrvwjTTZLZP2oqW8srm3u3KoRaKAA7EZY/5/lUXWuo1jJS2ClpKUjIxQMGV1tXuihEEfDMfXOMCmRt5kattIDDIz3q9a3wgtzbywiaI9Fbn889agnma4l3sFUYwFXoBQQua+uxvaRcm4sQGOXiOw/wBP0qZzI8hjB2gcnHUisjQZdl5JEekiZH1H/wBYn8q1Tm3f5iCrZ5715s4ctRqO/QEtR254nUuxZTweKnBBAI5B6VWdjIyoVKknle5FWTtRfRRWM07K+4pC9iDVWNzGCGVsZ6kYxVgOhxhhk8gZ5px5GCOKSaScZLRiTsQRr5rmQ8AHjHep6OAOOAKiNwgbC5YDqR2pu83og1YlxuyDglBycetBlXBH8WM4p6OJQwweOoNHlJt27eM5ofLoprYd+4y2HyFuMt2HbFSmgAKMDhRQa3oS5q1zKpqjEgh3axcnPO4kA9Bz1rcDmSLOMHODWJBHI2tXIGNpJ4z71ubdsSr6cVFZruavZDBVcBRK4fBGcgn1qxTWjRiSVGT3rKMrXXcE7EDjMmIid3seKtUyOMR5xkk9zTqc5J2S6A2RTkllRWxu4IHWmPANh29QOPrUk0e4F1J3+1MYSshypwew4NXG/u8rt3KWw27l3aZdkjBETD9K49SykMhIYHIIPSus1MGPRpweuzB/EiuTXtXbhLWlba5m9y68ksoHmOzgdNxzimVKjgxj6VFnJ4roOhxSSsHelFJ3ozQSOUZOKkZAF4qHdtyc4HrTzIx47etBcWraj7SUwXkMvZXGfoeD+hrppLiNJDGMySD+BBkj6+n41yD9xI4UdhnGa6axvLdrKIoNo28hVJwe/QVxYqOqlYwluWo2mZsyKqLjhc5NRuBJPjJIHvxmj7bBkDMmW6Dy25/SnSxZw8Yw2cnmuWGj10CI2RAo3LhSDn61NGxdAxGM1C0MjABiG+varFKXwpN3YMbI2yNmxnA6VFAV2fKwJHWp6ieBXcsxOD1FJcri4vQExnJuPkyDxu9MVYpiRBGzkk9B7Cn0TadkugmyBwZJSm75RzgdKfGojBC5xnPNMkjKEPHuOTkipE3bf3mAfauqhfnVnpb8SavwGfaf8hif6mr9zuciMNgHris+zIbWLjac4JB/Or9yrKN6kn5uRjNc6/iMqPQhMXl4ZCflPT0FWEcSLuHANV3810wVIz0x/WrIAUADgD0olflXM7sqQyWXy+ApZiOBUbSyopLAYHJNLMWVwxUlFxjHrQ8ilWC8tjoaaT920b33BImBB5BBFDZKkKdp7H0pkC7Ywc53c1Ic4OOvas2knZEsz9Wil/su4zNuAAJG33FcoA2Oo/Kuylt57mCWKSVVDqVIVfb1NcYFC53jBXrnsa9HBvRoksxkbD2x3p2ffj1qKBs5A6VKR175rqe5qtUTrZ3DxGQKFAGRuPJq1DpsbxqzSsdwyMcYp2mXHmxmFzmRBxn+IVLbN5fmI3RCf8aQzIwVkKk9CR9aPfByeKC292f+8SaWgEIc4+XGfetbS55xYNEsat85GS2PfFY4yXPPyjtW1ozR/Y5o2kRXkfhSRk8DtWNe3Ld9xPuW3LRxktCwPqpBH9KtQyGSMORgmo/IkIwzjnqD2qccAD0rz5yurN3ZLFqum92cM5BHVRVioWgO5mVyMnOKiDVmgQwEwEhQCpPSrNRRRlWZ3xuPA9qlp1Gm/wBe4MjmkZSFRck9CajLSxrksCB+ZpZgyyeYRlQQBz0przAqQvB7E9KuMZe7yq66jSLCsrDKnIobrTYV2xj1PJzTj1q8PZVdDGpsY9rlddnEZJycsO3Wtp/u/jWTYx7NWuTnJZif1rUuGKQllxwec9qyqPmnZGj1sFJUAjkPJkIJ64p8Mm5drZ3jPXvUuOl072G0SEBgVIyDTfLTaF28CnijvUptCIpnZAoQgZOKglxbx7nlbPZR1Y+1PvGEK+dn5uir/eNZ773l3yHc7D8B7CuqlTlJJrbqTOooKy3Jft7ySKJowkZH948H1bHOPasLUoI4b9zE4kRvmDAYAPcAVsGMtlUIL9qsT20F3aW9i0MkbZwspx8rYyT15ziuyKVJ2tYxhPmdzlwxU5HWrCsHGRT77S7vTyfNjLxjpKgyp/wqkHxyDXRpLY6IysW1LI6uh2spyCKnku2dWAUq7jDEdPrVDzmH8VNNxk4DZPoKXKNyRZ4XqQBTGnUcKMselRpBczHEdvKx/wBmMsf0q9aaDqFwwUQ+Tn+KU4P5daLIl1CkplkZIYVLSOcKqjkmusMUmnabFp4RSZEJeQnOT/EMfjSWdrZ+H5AsiSS3EiZ87aOncD0qs05W5kkTcVc8CQ5YD0z2+lTJ6bHPOfNpcuC8UY81Cg/vDkVJJK2dsQznGGz2qrEFlGYz9VPaniM2x8yPLL/Enp7iuOrRpR96H3DpVJt++iXzJIyvmFducE/1qcEEZBBHrVZ5lePMfIPr6VYRdiBR2rjknypyVmdLB3WMZZgPx60wXCE4OQe/tTJCpnw2Bjg5706YL5Z3cD2otFOKaeoWRMQCMEZFJtXAG0YHQY6U2EuYwX6np9KeKh6OwiOSZUOM7n9M0qOJRuXIHTmoY2VpWPAJ6LU4rroJRqqNtbEVVaJmWcobWZ0AOcn+dalxGZEXBAwe9ZC/NrDhD8+SAR2raf7grCXuy5kW9LNFNJmZc7ckD5iO1Pt14Zzkkng+1TUUnKNmoq1xtjJmKxEg4PaolgDfMzEsev8AhUsiCQAE4warSyyxW0jAcop5Pc9qceZx9x2Y07IpySeZMxYZSMlE/rU8FuZD5knA7CmW8OSqdY1H51caQBsenpXpSjJWhE4lKLvORCsLb8dBmpjnzEaJlMidj71UubouTFCxCjhnHU+wqvGmzmP5Mdx60Tc6lr9BR5aexdfVV0thHdmSZpiWQr6+nsKZZX1pfWbyXFvFJc7mHlmMHJzwM4/WsHWJmm1S3DHOwKM/jVrS7q3gtnEsyRv5rHBbnrW8aHuq+5U52jzI2CLUQDyLCL7TgZUwgAHvyRirEl1iNU0+IQsGBcmPaMDt759veqy39mV3fa4On/PQVD/aFvuyLqH6eYKwpxnJu3QKk1FI0Jry4uIfLWPyGJB8wPnGDnpVPWJ7iW2MuPLeCNijRnndjr7dKsJNFIm5ZoyPUMKr3dzA1tNGJY2JQgfMPSlCc3PYJKKjuZOnXtxdGQ3MrSumNrN/CD6flVpmCjc5wO5NZuj/AOvmUY5XPPsf/r1pleMMMg8VvVVpPsQ7XHoxjAZep/lVqCQ7hzkGs+3fAaNudp4+nartk4MhQgDjIpOcVTasQoSc1qWrcKHkjIBKHcvHQH/64NWKqjKXqN2dSn49R/I/nTzM7N+6Tgc8968urT9/TY7YXktSWVBImOAexqP7Px985PX3p0cpZyjgA9RUlZ806eiZd2tBpKxpknAFME8ZOMkH0PamSbXnAIHy8HPenTBfLOePei0U4qV7sdh8sXmEHcQRQqCMYQYHWiEsUy/4Z9Kca3w7aqcre1zOp8NjMtYVGsSuOuSce+a1n+7WVYuH1ScZGVdhgfWtV/uVzzvzO5TvpcqM0kjFR8gU9uvtSiRo3/esSpHXHApgJgO1sHIzx1JpSfNlVCMD+Je9a8rvsuWxoWKq6iw8hEyPmcZH5n+YFW+9ZuoEMVIwAJAPrwamhHmmvIykvdYtmwUvngdjUk/yRSTLztUt+VVVbAU9hwatwqHR0cZRgQfoa9Xl5I+0TOLm53yNFBUCRKAc4HP19aV2WOPe52ooyTQQYiYpPvHoezCsnUbwTRyIh/dodoPq3etIW9p7oKDmrMqPP9p1ATYwC4wPaoZsedJ/vGltyPtEX+8K1LPQ2mdnvHMYznyx97Hv6V1tqD1NvsWMx8fZIvZiKRLaeQfJbyv/ALqE11cFrBaKiww7G+8SBuOB6n8qs5BbeCCcdazVXohSdzjruJ0SEywuhC4O5SKZb7Q4I6giu9iXETYP3+veqN1o9pcqB5ISTvInyn646GhVbKzQOV3c52CdbS/ZnHyNlWPpnvW0Oh5ypGc1jalZy2suZAGiY7RIvQn+hqXT7orCYZGwgPDHt7GlN/u7kVIc07ovQYM7g5+6P5mrEPySBz1BxUFsAd8hPBOB7gf/AF81atVMsrZ+6OTXK+RJN/Mn3m2kTvKWVGUfOrjH48f1qVHEe4PlSDkk01kCvFGv8Tg/lz/SrJjUuHI+YV5+IlTbsloddLmUbT3IDiWVQMAetWTTNqR5fAX1NM+0qScKSOgI7msGnOyitEa77DpYhIOg3DocUwwHH3+T1z0qVGDoGFOpKc4aIV2hpKxoMngcUBg4ypyKhKrJOSRkD19RUqgKPlGPpXRh0o1UutiKi90zbAZ1i5buGYcfWtS4kEUQc4xnnnHb/wCtVCzA/tObHHzH+dS6xIP7Nn2MQwVhx9KmEVVr2ewTk0rocbld+3buYdxyBxnr6dqsdsmuMhintdWtoppGJZs4DEjFdbOA8oTccY5A7VriKFOHK4bO7FTcpNqRIHVgMMDnpz1qO5txcRlM7T2OOlNkiXaSvDetSxv5i5Iwc4rkWiU4M1aMol1JDjbIvDj19/pVq1mDrsbhh+tPvIhcMFClZB0cdcf1FZ8qzQSKkoVSfusDw30r0Iy9skno2cri6epemgEilWUMp7GqLaFaTAIFeJQeApq3b3DMCrckVLLdRwRPI/G0E49a19tUi+S2pCpx+JOyOZaJNOvZPs7MzK21CRk/hW/BJKbeMzKPtDjlf8awD8zAyuI1Y5ZsZINb8fyQbySxxgE9SBW8W3ubVElZIksubmRmfcygADP4nH6VK1nGRvQK0h5IYAbv8KbYKnko67WcgliOozzirCgBvN8secQAfUCvInWl7VyRpyK1iCONWyqloZR7/wBKdHcH5kkX94vp0I9ake3iI43bmbO7PI/PtVO5DQPGzY4bG8dCD1r0KOJhU0ejMJU2hLq4t3zDcSx4bhk6n8vWsa30pvOkEhP2Yn5QfvMO30o1KAxXzt5RVJOjA8H1NadkZbu3D7lXb8rHvmt3PlFKLUU4sa6jzNiD2AFWVUxARg4PVjU8FukfKfM3941VuJ4Zb0WYk2uVJZh0JH8P1rCFRKT5kTKnKUVyss2nzyGViPu7Yx3I7n9B+VW6rLCGXLZyecelOhYxv5eOCeMV5tRqpKUk9TrjBRjZC3LYiA4+Y4ye1KhXYCpBGOtSisu4mlivGghiWTau7cWxtzUxiqkeQ0hHm0Rdt8l2K52c9fWp6yo7y+QOsdmsu0jeUbOCR0NKuoyOYPl2vOQMdgORx7jA/OrnTlKTfQt0pPUvyw5IZAAwOTTkUoMM249c02KTOUY/OD371Ieta4dyVTlZzVL8tjLiP/EwmHOdxxitJ4wIwg+6eo9ap2cJN7cvMjKNx2EggH6VZdJNgAYcDGM9ai0k/ddncrRpJle2t1zt/uDgj3qxLHn5kzuz0B60sK+XHtPHfA7U/PNFSpOU7guWL0IHjlZcMAwP8PpU6jaqr6DFGaM1lLmatb8BuVyAlkmy4zu4Bz2rm/Ed159wEUnahwPr3NdVJt8tmZS20E4HU/SuKubS/kkBNlcMcZJETYyeT2rvwUIyqc8lZoU5LlZLp2qXEMhV8SoFJJbqAPerDXsmqq620LeYMEqSOmapRWN6sUx+xXG4rtA8pu/XtU2jwXtrqCM9ncLG/wAjkxMMA9+nrXpShG7ktznaSSLNjaTNdq09qdg6l+i/QVo3EqpbqGbav3WJ7etaShI02qjMRxyDzVKe0kD+akayKww0bc/iKwlflfKNSvO8i3bRQxxl7VVAl+YsOjH1qVWVi2Oo4NU0uLkIMWpCrxtGR+hFIZ7oybhBIBjG0gY+teO8PVvsdF0+o+2munupY5rfy4U+43rUkpiQKzscDIEf98n2qu0t63BiK/QE0yCCRpBLKrkj7u4c/WtoYSUpe9oiZzSWhQ1iIIiSyTMsh+VE68df0qnZan9ilYlGeNxggcfN2Nb89qtwAJYt+05G4Hj1rn9Rhurm7JhsLhYUG1AIWx/KvVjFXsYOV48rH3urXUjNEjCFO+zqfxqtay+T5cvOYpQx+h606ezvGdSLO4OVGcRt/hSJZXhhlU2dwCVGMxtzz9K2tFxKilGTS2OtUS9EOV6hj3HanQIwd3cYJ9etQ6Q8raXALiN45UG0q6kHirma+fnzJuNjbnuhrusYyfyHU1QuLUXc0jR3Bj81QrDb6c9as7Q0zMUOO2R3pZV4BUEEHPApRjyyUdbs0jLld0yg2j3BHF659RyKQWh8y1kklLNAMEYzkAk59utaqElAW4bHNKNoJIABPU+tNTlZqSuV7eXVkMHzyO57Hj2qZutICBwBgUiEtuLDHJA+la0Lyq81tDmqO6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48133" name="AutoShape 4" descr="data:image/jpeg;base64,/9j/4AAQSkZJRgABAQAAAQABAAD/2wBDABQODxIPDRQSEBIXFRQYHjIhHhwcHj0sLiQySUBMS0dARkVQWnNiUFVtVkVGZIhlbXd7gYKBTmCNl4x9lnN+gXz/2wBDARUXFx4aHjshITt8U0ZTfHx8fHx8fHx8fHx8fHx8fHx8fHx8fHx8fHx8fHx8fHx8fHx8fHx8fHx8fHx8fHx8fHz/wAARCADg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jNeXY1i4jF1MEEzAKJDgDJ4xVuS5uAnE8uc/3zWdN/wAh24/67t/6Eauyf6v8a529T2acY8i0D7Tc8/6RN/32aPtNzj/j4m/7+GoqUe1Fy+WPYk+03P8Az8zf99mj7Tc4/wCPmb/vs1HRRcOWPYk+03P/AD8Tf9/DR9puP+fmb/v4abIyvIxRSiZO0e2aQsGkJx8ufTFF2Jcr6Dxc3Pe5m/77NAubn/n5m/77NMLAyMwBC5yAQKAdzlmHBY8YA4z/AIUXYJJ9CT7Tcf8APxN/32aT7Vc/8/M3/fw0xmDyMQMLnjjGfwpVYGbcw+TdnGMcZ9KLiXK+g77Tc/8APzN/32aPtNz/AM/E3/fZpmd8hbbhSemKRm3O7AYUsdoxjjtRdjSi7aEn2m5/5+Jv++zR9puf+fmb/vs02MqJFLD5QeRjNIjAuGdcLnkY7UahaN7WH/abntczf9/DR9puf+fmb/v4ajBLZJGM9qdG6xvudN4APy+pxxRdhaNr2Hfabn/n4m/77NL9puf+fib/AL7NMjYeZucDGTxjp6cUit8wcrgZzgjt9KLsLLsP+03P/PzN/wB/DR9puf8An5m/77NNjI8zc4ypOcY7U3rzg/iOaLsEovoS/abn/n4m/wC/ho+03H/PxN/32aio7UXK5Y9iT7Tc/wDPxN/38NL9puf+fmb/AL7NRUHmi4csexJ9puP+fmb/AL7NbOiu8trIZXaQiQjLHJ6D1rCrc0L/AI85P+uh/kKqG5y4tJUtEc5PFMNcnIhd907Y289ScVotaXjKUW0kyG5LEAVYjYjVJFjUZ8wkk/WtSXfFmTIPrzXO6j5rL5eZCqTSSRzZt7kAl7dhjsDk/lTQk7HbHbTM3ptxXSPGZcODtyORjmpERY8kcDHfsKTrq3mV7aVjAOm36/8ALBG+kgpjWV6i5a2bH+ywNb4mZh8qHPbNLFNu+Vjh846dan2lRboXtai6nO/ZrsxeYLWUqTgDv+VH2a7DYNrID9RXT5NQT7g6MAcDqQKcKzk7NAq02c55NyTgWkufUjAp4trskKtrIxPcYx+db7TBk+XJ3DjAqSDIiAIx/X3pe1lyXlGzG6sznDbXQOPskxx6Af41INPvim822P8AZ3jNdC0qpnc4BHbvULXsMefObyz6HkmhVKkvhiS680rtmALa7ZiBbOuOSX4FL9kvC2FtWPuSMVtRahBd74omxIQQAw608GWJQCpx27mrcprS1n5hHESmrxZhLaXjNtFs2cZ+8KBZ3jOVW0fjqWIArook2gM2S5657VJnAJJwB1JqJV7O0UDrT7nOf2ffnP8Ao3/j4oGnX+wsbccdF3jJq3f6uQwS0boeXxnPtVywv0vEAJCygcr6+4rSSrRhztaGMcZzS5UzHNhfL/y6k/RhTWtLxRue0k/DBrpS2FJPaovNkkX5Btz3zWSrSetlY3Vaoc8ltdyNhLSXPqw2inPZ3qbd1sfmOB8wx+NdBFKciOTO/JwTUpAIwwBHoabrSjKzQOtO+5zTWd3GObct/ukEUJZ3shwltz7sMCt8W/z8Y8vOduKmVQgwqhR7USrpLTVidaXc52SwvY2I+zlwO6kc1GLS8ZtotJQepzgCuiMxEhVVzj3pvnur4l6EZGB0oVSfYftahgnT74RGQwKo/ul+a1tESSK1kWZdjeYeM54wKvZ3D1BpCAMADA9K0oVXOXK0YVakpQs2ZMAI1KfChirlhWjIWnQhQCo65rLglePW33gbC5GfbNbjgBeOBntXPJ8sr216MrZIiUYQbjkgcmqA1iDzmRlOwEjf1Bq0C0kjozEAfwj0rmpF2M6MMEHGK6MLQhUlKM97HJiqk6STidFG5jTJU7SevYU+JfNbzCeAeMd6dasGtYivIKilnmS3iMkhwo/U+lc/NeTstWdTmrXFeVUOGzn27U4OpOAwJ+tYx1fM+7yfl7jvVs3MAiW5Qjy15KjrmtJYaUbJp3f59jONWnPZlxIkQ7lHP16U+shdWuCjyC3DRg9R2rRhuopokkU4DdARWdSlOOsghUVTYbGVWSQsQFBzk1z9zIbm6LHOHbH0FdFdW6zwSLgByODiuaUmOVSR8ynoRXdg7S5pre1jmxktYJ7GpqWnxwQRy2kZDq38PWtWJmaFDIMOVG4Uu4KgZiFGOpqst/HLHI0ILFQfxIrhvOrFK17dfU6VGMZNrr+hbwaotCLiOaLcN54LA1im8uWfd5zbunBoh8+ORygYbQSx7V2rCOmneVmc8cWpaKOhZUW+my5ZjNMBzxwPapYLeC5ulns5PLKnc0bDkfSsyNgsiu4DAHJB71JFJ5dykq/uwGzyegrpqUbJ66237/I5o1+ZrTS+3b5mg+uMJH/dAp0Xnmix1Q7xHOAFbow7Gs8MjXgbqhfPHpmn3wC3soGMbql4ejL93y7q4KvUS5r9S7faiY5cW/DgYLHnH096ii1K7t5A0+XR/mwfT2qnNxK2RzUws7ia1E4YMgGBlugp+zowhFSSswdWrUm+XdF/U9S2xolsxy67iw6gelRw3F7E8LLKLhH6j0qrPZeTaxShgWfgrmqymSF8rujcfgainRpzhyweuu6KqVKkJtyWmmx0sgcT7kQnjoO9NBM7hRwB972o0+drm0SR/vdD71ZrzHLkdmtVpc9NTuk0Ru/kqFRMnHAoj3lf3hyaZPuDh8ZRccZ71IjBwcdjg1vh17yaXqyKnwGPGXfWnUoQocj681uuMIAOgrHiYrq8hAzgnitFhKyFt+3J6D0rGfvPXRF7pDHjZCXQ55yRisLUcm8kLDGcdsVvwybxg/fHXIrI1wYukOOq9a68HJqtytanLjVel6F3S5UFkoZ8nJz7VT1uXfLEoJKgH6Zqva3otEI8sMSckk1YaZdWjKBAsyH5CDx+NaKk6Nb2jWmvyM3ONakqcX71iihdo2jSPeM5JxyKfDbTywyFEOFOSOmantPtOnSl5ICVb5TVmFb64S5JJjVx8oP8hV1K7TfK1bTUyhSulzJ3sZSTOgZUcgHqPWtXTZkuEaBl2uBwQeoqssDtbPFLakTJysnc1PpllMjNJKpTd0PtSr1ITg7O0kaYaFSE1Z6GnbuzBtxzg4HrXPX0DW9y6t0Jyp9a6NIxHnBJJ60k8EdwmyZQw7e1cdLEKlUbS0Z0Yikqq0M3+0YDCrOSzBMFT64pmlQlYJZnXg8KDVkaPaA8hiPTNWUgxjzMEAYAFW61PltC6X9aFQjJyUpvVHMsQWJ6DOa6kIk9qEx8si4OKpPpNqjGQ7tuc7B0+lRavqn2K3ENuNszrwf7g9auvU+suPs09DKhRlTUubqZF4y2Vy8O8F0PDdQPrVaZzcOXuXMknbH9B2q7ZaYSA9znnkL3P1pt15Cy4gjRFTglR1NdvNtfV9yoYfl0i7JkacIMjGKnw93dBEU+Y+Cfb3oazuVCKYmy4yvt9a6O0gEECAqokxhmA61lXxMYJOOrsc0MPzSkpaK5Xu9MW4hQKdsiDG71qolneCNraOVWhI5xjitHLPK6s5GOw9KRgYWDIQN3y4IrgjVkvc5td0dzoQk79SjLo8nkxrFJl1HUniibTJ51j82Qbl4Le1a9I4yjAjIx0qfrNXTUl0oPSxBEY4IVigG7aMdP1qSKUSr1AYdQDUcDqU2lhuHWkVla5UqQR7etS43co221ub8q2LGAwIIyD2pNoQYUYFOpD1q8K/3hjU+EyVRn1dwp7nPvWi0xEX3enXHaqFqynWZcHkEitd/u8etZSavaSuaXskVbdeC55JOAfanT28VyoWZAwHSpOtQI8si/eCg+3Iobcm53sNrmK89rY2FvJcSwhwnIB5yewrGXVZWlLRRxQE9lWtu5hFzbtazlgrEbXByR6Vz17pt1YHdKu6IH/Wp0/H0rtoKLb53dvbzRNuXYupq94n3mSQejLVyDXY2IFxEY/wDaXkVkWb20pK3LlW/h5wp/Grcmm94nP0atJUKb6WL0Z0EciTRiSJg6HowpetcvDNc6dPlPkJ6oeVcV0VpdxXse+HIK/eQ9Vrhq0XT16EtWJWkRTtJ59BzUaz/vNsgCAjIyaazBLglvlBHfuaJ3XbjcN3vSUVzKNt+vYpIsUU1MeWuBgY706siSK6kWG0llf7qLu/HtXL2CPe3zXEx3bTuPuew/CtLxPcFIYrZT98729wOn6/yqun/EvsEUY8+Tn6H1/CvSwseWnfuLcfe3XlgxRn5yPmb+6P8AGpNI03zNtzOuIxyiH+L3PtVXTbYXM++UFoYzl/VjXSRyCTOBtx2qcRUlFWiWx+TmikpjSopK5JPoBXnpN7EDHjZMvGT1yRikEbygljtGeBinxzZcrJtQ9RzUprRylDR79yrtCDgUtRzOUUFccnGT2qOSJnGWYFh044FQorRydkxJEssfmEHOCPanKoVQAOgxTYpDIDkY28Zp+cDnpRJyXuvoDvsI7rGBuOM0m4PypyBxxUESK7M5GeeCeuKmUBRhRgeldOH5Y1eXqRVVomPHEBrUrpw24n9a292+IN0yaw4o5X1mcHkFjgenNbc8qRR8np0FZ1NXbdmj1SEqDy5ELFcHJyfU05bgZAKkc4NSnrUe9DRrcNURRR8l5B82eM9qmB/I0dar+bJIQUXAHr39qNZ3YblK80C2uMtbn7O/oB8p/DtWO6X+kNh1IiH4ofx7V08cp3lJCobqO1TZOMHkHgg963jiJ09JaolqxzsN3b36eVKNj9cf1BqEGbTbsOh57ejr6Gr2p6PBIS1khinHO1eFP+H4VkfbJJo0hlwdpzu712wlGrG6KTfU6yCaO9thJH91xgjup7igiO2UvLIqg93IArmIrmeBXWGVkV/vAdfzqIjLFmJZj1J5J/GuZYV6q+g+VnTPqlkgyZw3+6CaiXWbU9W5+h/wrn+KKtYWC3HyosalKt3qZmyWhXaBjuO9OSKXUrqRhwqjLH+6vaq1T2Fz9kvY5ScIflf/AHT/AIda2acYWj0C1tjftFjhgWKLAVOKUc3HyZB4JOeCKkeBWkLMcg84pY4gjEgk9hntXm3im531YrokqsrKkzgnbk8A1YpJF8xNp/Os4tap7MlMrzupwoIyDyParQ7UyNBGp5z3JpgnLD5EJPb0qrXSjHZDeuw+VDIuAcc556GofMfd5fG/OPw9alilDjDYD5xipKL8vuyVwvbQjhjMeckc9hUh6UySQRgcEk9MVGJJgMlRjr9PajllP3u4Wb1FaEh8xYUEYPPSnopQEMd3PWnIwdAyng0NXRh5ydRJmdRvlsZlr/yGZvqavzOvm/NgY4+tULQf8Tmf6mtSdPMjxnGDkGsLpTdyk9ivMy+Wc8/SpIgwjAc5NM+zrgDJ9/epCygkFgCByM9Kn3VFRjqW32Bs7G2/exx9agR/L3K4IIP1zUySCTO3PHrSlVLBiPmHejRJxkhJ23IB+9lUfw9frirNIqgElVAJ6kDrQCDyDmiUk7JbIG7kJJWbc4OOimuMz8+4dN2a7acqLeRnGQilvyFcZZwNc3EVuG27jy2OgrvwjTTZLZP2oqW8srm3u3KoRaKAA7EZY/5/lUXWuo1jJS2ClpKUjIxQMGV1tXuihEEfDMfXOMCmRt5kattIDDIz3q9a3wgtzbywiaI9Fbn889agnma4l3sFUYwFXoBQQua+uxvaRcm4sQGOXiOw/wBP0qZzI8hjB2gcnHUisjQZdl5JEekiZH1H/wBYn8q1Tm3f5iCrZ5715s4ctRqO/QEtR254nUuxZTweKnBBAI5B6VWdjIyoVKknle5FWTtRfRRWM07K+4pC9iDVWNzGCGVsZ6kYxVgOhxhhk8gZ5px5GCOKSaScZLRiTsQRr5rmQ8AHjHep6OAOOAKiNwgbC5YDqR2pu83og1YlxuyDglBycetBlXBH8WM4p6OJQwweOoNHlJt27eM5ofLoprYd+4y2HyFuMt2HbFSmgAKMDhRQa3oS5q1zKpqjEgh3axcnPO4kA9Bz1rcDmSLOMHODWJBHI2tXIGNpJ4z71ubdsSr6cVFZruavZDBVcBRK4fBGcgn1qxTWjRiSVGT3rKMrXXcE7EDjMmIid3seKtUyOMR5xkk9zTqc5J2S6A2RTkllRWxu4IHWmPANh29QOPrUk0e4F1J3+1MYSshypwew4NXG/u8rt3KWw27l3aZdkjBETD9K49SykMhIYHIIPSus1MGPRpweuzB/EiuTXtXbhLWlba5m9y68ksoHmOzgdNxzimVKjgxj6VFnJ4roOhxSSsHelFJ3ozQSOUZOKkZAF4qHdtyc4HrTzIx47etBcWraj7SUwXkMvZXGfoeD+hrppLiNJDGMySD+BBkj6+n41yD9xI4UdhnGa6axvLdrKIoNo28hVJwe/QVxYqOqlYwluWo2mZsyKqLjhc5NRuBJPjJIHvxmj7bBkDMmW6Dy25/SnSxZw8Yw2cnmuWGj10CI2RAo3LhSDn61NGxdAxGM1C0MjABiG+varFKXwpN3YMbI2yNmxnA6VFAV2fKwJHWp6ieBXcsxOD1FJcri4vQExnJuPkyDxu9MVYpiRBGzkk9B7Cn0TadkugmyBwZJSm75RzgdKfGojBC5xnPNMkjKEPHuOTkipE3bf3mAfauqhfnVnpb8SavwGfaf8hif6mr9zuciMNgHris+zIbWLjac4JB/Or9yrKN6kn5uRjNc6/iMqPQhMXl4ZCflPT0FWEcSLuHANV3810wVIz0x/WrIAUADgD0olflXM7sqQyWXy+ApZiOBUbSyopLAYHJNLMWVwxUlFxjHrQ8ilWC8tjoaaT920b33BImBB5BBFDZKkKdp7H0pkC7Ywc53c1Ic4OOvas2knZEsz9Wil/su4zNuAAJG33FcoA2Oo/Kuylt57mCWKSVVDqVIVfb1NcYFC53jBXrnsa9HBvRoksxkbD2x3p2ffj1qKBs5A6VKR175rqe5qtUTrZ3DxGQKFAGRuPJq1DpsbxqzSsdwyMcYp2mXHmxmFzmRBxn+IVLbN5fmI3RCf8aQzIwVkKk9CR9aPfByeKC292f+8SaWgEIc4+XGfetbS55xYNEsat85GS2PfFY4yXPPyjtW1ozR/Y5o2kRXkfhSRk8DtWNe3Ld9xPuW3LRxktCwPqpBH9KtQyGSMORgmo/IkIwzjnqD2qccAD0rz5yurN3ZLFqum92cM5BHVRVioWgO5mVyMnOKiDVmgQwEwEhQCpPSrNRRRlWZ3xuPA9qlp1Gm/wBe4MjmkZSFRck9CajLSxrksCB+ZpZgyyeYRlQQBz0przAqQvB7E9KuMZe7yq66jSLCsrDKnIobrTYV2xj1PJzTj1q8PZVdDGpsY9rlddnEZJycsO3Wtp/u/jWTYx7NWuTnJZif1rUuGKQllxwec9qyqPmnZGj1sFJUAjkPJkIJ64p8Mm5drZ3jPXvUuOl072G0SEBgVIyDTfLTaF28CnijvUptCIpnZAoQgZOKglxbx7nlbPZR1Y+1PvGEK+dn5uir/eNZ773l3yHc7D8B7CuqlTlJJrbqTOooKy3Jft7ySKJowkZH948H1bHOPasLUoI4b9zE4kRvmDAYAPcAVsGMtlUIL9qsT20F3aW9i0MkbZwspx8rYyT15ziuyKVJ2tYxhPmdzlwxU5HWrCsHGRT77S7vTyfNjLxjpKgyp/wqkHxyDXRpLY6IysW1LI6uh2spyCKnku2dWAUq7jDEdPrVDzmH8VNNxk4DZPoKXKNyRZ4XqQBTGnUcKMselRpBczHEdvKx/wBmMsf0q9aaDqFwwUQ+Tn+KU4P5daLIl1CkplkZIYVLSOcKqjkmusMUmnabFp4RSZEJeQnOT/EMfjSWdrZ+H5AsiSS3EiZ87aOncD0qs05W5kkTcVc8CQ5YD0z2+lTJ6bHPOfNpcuC8UY81Cg/vDkVJJK2dsQznGGz2qrEFlGYz9VPaniM2x8yPLL/Enp7iuOrRpR96H3DpVJt++iXzJIyvmFducE/1qcEEZBBHrVZ5lePMfIPr6VYRdiBR2rjknypyVmdLB3WMZZgPx60wXCE4OQe/tTJCpnw2Bjg5706YL5Z3cD2otFOKaeoWRMQCMEZFJtXAG0YHQY6U2EuYwX6np9KeKh6OwiOSZUOM7n9M0qOJRuXIHTmoY2VpWPAJ6LU4rroJRqqNtbEVVaJmWcobWZ0AOcn+dalxGZEXBAwe9ZC/NrDhD8+SAR2raf7grCXuy5kW9LNFNJmZc7ckD5iO1Pt14Zzkkng+1TUUnKNmoq1xtjJmKxEg4PaolgDfMzEsev8AhUsiCQAE4warSyyxW0jAcop5Pc9qceZx9x2Y07IpySeZMxYZSMlE/rU8FuZD5knA7CmW8OSqdY1H51caQBsenpXpSjJWhE4lKLvORCsLb8dBmpjnzEaJlMidj71UubouTFCxCjhnHU+wqvGmzmP5Mdx60Tc6lr9BR5aexdfVV0thHdmSZpiWQr6+nsKZZX1pfWbyXFvFJc7mHlmMHJzwM4/WsHWJmm1S3DHOwKM/jVrS7q3gtnEsyRv5rHBbnrW8aHuq+5U52jzI2CLUQDyLCL7TgZUwgAHvyRirEl1iNU0+IQsGBcmPaMDt759veqy39mV3fa4On/PQVD/aFvuyLqH6eYKwpxnJu3QKk1FI0Jry4uIfLWPyGJB8wPnGDnpVPWJ7iW2MuPLeCNijRnndjr7dKsJNFIm5ZoyPUMKr3dzA1tNGJY2JQgfMPSlCc3PYJKKjuZOnXtxdGQ3MrSumNrN/CD6flVpmCjc5wO5NZuj/AOvmUY5XPPsf/r1pleMMMg8VvVVpPsQ7XHoxjAZep/lVqCQ7hzkGs+3fAaNudp4+nartk4MhQgDjIpOcVTasQoSc1qWrcKHkjIBKHcvHQH/64NWKqjKXqN2dSn49R/I/nTzM7N+6Tgc8968urT9/TY7YXktSWVBImOAexqP7Px985PX3p0cpZyjgA9RUlZ806eiZd2tBpKxpknAFME8ZOMkH0PamSbXnAIHy8HPenTBfLOePei0U4qV7sdh8sXmEHcQRQqCMYQYHWiEsUy/4Z9Kca3w7aqcre1zOp8NjMtYVGsSuOuSce+a1n+7WVYuH1ScZGVdhgfWtV/uVzzvzO5TvpcqM0kjFR8gU9uvtSiRo3/esSpHXHApgJgO1sHIzx1JpSfNlVCMD+Je9a8rvsuWxoWKq6iw8hEyPmcZH5n+YFW+9ZuoEMVIwAJAPrwamhHmmvIykvdYtmwUvngdjUk/yRSTLztUt+VVVbAU9hwatwqHR0cZRgQfoa9Xl5I+0TOLm53yNFBUCRKAc4HP19aV2WOPe52ooyTQQYiYpPvHoezCsnUbwTRyIh/dodoPq3etIW9p7oKDmrMqPP9p1ATYwC4wPaoZsedJ/vGltyPtEX+8K1LPQ2mdnvHMYznyx97Hv6V1tqD1NvsWMx8fZIvZiKRLaeQfJbyv/ALqE11cFrBaKiww7G+8SBuOB6n8qs5BbeCCcdazVXohSdzjruJ0SEywuhC4O5SKZb7Q4I6giu9iXETYP3+veqN1o9pcqB5ISTvInyn646GhVbKzQOV3c52CdbS/ZnHyNlWPpnvW0Oh5ypGc1jalZy2suZAGiY7RIvQn+hqXT7orCYZGwgPDHt7GlN/u7kVIc07ovQYM7g5+6P5mrEPySBz1BxUFsAd8hPBOB7gf/AF81atVMsrZ+6OTXK+RJN/Mn3m2kTvKWVGUfOrjH48f1qVHEe4PlSDkk01kCvFGv8Tg/lz/SrJjUuHI+YV5+IlTbsloddLmUbT3IDiWVQMAetWTTNqR5fAX1NM+0qScKSOgI7msGnOyitEa77DpYhIOg3DocUwwHH3+T1z0qVGDoGFOpKc4aIV2hpKxoMngcUBg4ypyKhKrJOSRkD19RUqgKPlGPpXRh0o1UutiKi90zbAZ1i5buGYcfWtS4kEUQc4xnnnHb/wCtVCzA/tObHHzH+dS6xIP7Nn2MQwVhx9KmEVVr2ewTk0rocbld+3buYdxyBxnr6dqsdsmuMhintdWtoppGJZs4DEjFdbOA8oTccY5A7VriKFOHK4bO7FTcpNqRIHVgMMDnpz1qO5txcRlM7T2OOlNkiXaSvDetSxv5i5Iwc4rkWiU4M1aMol1JDjbIvDj19/pVq1mDrsbhh+tPvIhcMFClZB0cdcf1FZ8qzQSKkoVSfusDw30r0Iy9skno2cri6epemgEilWUMp7GqLaFaTAIFeJQeApq3b3DMCrckVLLdRwRPI/G0E49a19tUi+S2pCpx+JOyOZaJNOvZPs7MzK21CRk/hW/BJKbeMzKPtDjlf8awD8zAyuI1Y5ZsZINb8fyQbySxxgE9SBW8W3ubVElZIksubmRmfcygADP4nH6VK1nGRvQK0h5IYAbv8KbYKnko67WcgliOozzirCgBvN8secQAfUCvInWl7VyRpyK1iCONWyqloZR7/wBKdHcH5kkX94vp0I9ake3iI43bmbO7PI/PtVO5DQPGzY4bG8dCD1r0KOJhU0ejMJU2hLq4t3zDcSx4bhk6n8vWsa30pvOkEhP2Yn5QfvMO30o1KAxXzt5RVJOjA8H1NadkZbu3D7lXb8rHvmt3PlFKLUU4sa6jzNiD2AFWVUxARg4PVjU8FukfKfM3941VuJ4Zb0WYk2uVJZh0JH8P1rCFRKT5kTKnKUVyss2nzyGViPu7Yx3I7n9B+VW6rLCGXLZyecelOhYxv5eOCeMV5tRqpKUk9TrjBRjZC3LYiA4+Y4ye1KhXYCpBGOtSisu4mlivGghiWTau7cWxtzUxiqkeQ0hHm0Rdt8l2K52c9fWp6yo7y+QOsdmsu0jeUbOCR0NKuoyOYPl2vOQMdgORx7jA/OrnTlKTfQt0pPUvyw5IZAAwOTTkUoMM249c02KTOUY/OD371Ieta4dyVTlZzVL8tjLiP/EwmHOdxxitJ4wIwg+6eo9ap2cJN7cvMjKNx2EggH6VZdJNgAYcDGM9ai0k/ddncrRpJle2t1zt/uDgj3qxLHn5kzuz0B60sK+XHtPHfA7U/PNFSpOU7guWL0IHjlZcMAwP8PpU6jaqr6DFGaM1lLmatb8BuVyAlkmy4zu4Bz2rm/Ed159wEUnahwPr3NdVJt8tmZS20E4HU/SuKubS/kkBNlcMcZJETYyeT2rvwUIyqc8lZoU5LlZLp2qXEMhV8SoFJJbqAPerDXsmqq620LeYMEqSOmapRWN6sUx+xXG4rtA8pu/XtU2jwXtrqCM9ncLG/wAjkxMMA9+nrXpShG7ktznaSSLNjaTNdq09qdg6l+i/QVo3EqpbqGbav3WJ7etaShI02qjMRxyDzVKe0kD+akayKww0bc/iKwlflfKNSvO8i3bRQxxl7VVAl+YsOjH1qVWVi2Oo4NU0uLkIMWpCrxtGR+hFIZ7oybhBIBjG0gY+teO8PVvsdF0+o+2munupY5rfy4U+43rUkpiQKzscDIEf98n2qu0t63BiK/QE0yCCRpBLKrkj7u4c/WtoYSUpe9oiZzSWhQ1iIIiSyTMsh+VE68df0qnZan9ilYlGeNxggcfN2Nb89qtwAJYt+05G4Hj1rn9Rhurm7JhsLhYUG1AIWx/KvVjFXsYOV48rH3urXUjNEjCFO+zqfxqtay+T5cvOYpQx+h606ezvGdSLO4OVGcRt/hSJZXhhlU2dwCVGMxtzz9K2tFxKilGTS2OtUS9EOV6hj3HanQIwd3cYJ9etQ6Q8raXALiN45UG0q6kHirma+fnzJuNjbnuhrusYyfyHU1QuLUXc0jR3Bj81QrDb6c9as7Q0zMUOO2R3pZV4BUEEHPApRjyyUdbs0jLld0yg2j3BHF659RyKQWh8y1kklLNAMEYzkAk59utaqElAW4bHNKNoJIABPU+tNTlZqSuV7eXVkMHzyO57Hj2qZutICBwBgUiEtuLDHJA+la0Lyq81tDmqO6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48134" name="AutoShape 6" descr="data:image/jpeg;base64,/9j/4AAQSkZJRgABAQAAAQABAAD/2wBDABQODxIPDRQSEBIXFRQYHjIhHhwcHj0sLiQySUBMS0dARkVQWnNiUFVtVkVGZIhlbXd7gYKBTmCNl4x9lnN+gXz/2wBDARUXFx4aHjshITt8U0ZTfHx8fHx8fHx8fHx8fHx8fHx8fHx8fHx8fHx8fHx8fHx8fHx8fHx8fHx8fHx8fHx8fHz/wAARCADg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jNeXY1i4jF1MEEzAKJDgDJ4xVuS5uAnE8uc/3zWdN/wAh24/67t/6Eauyf6v8a529T2acY8i0D7Tc8/6RN/32aPtNzj/j4m/7+GoqUe1Fy+WPYk+03P8Az8zf99mj7Tc4/wCPmb/vs1HRRcOWPYk+03P/AD8Tf9/DR9puP+fmb/v4abIyvIxRSiZO0e2aQsGkJx8ufTFF2Jcr6Dxc3Pe5m/77NAubn/n5m/77NMLAyMwBC5yAQKAdzlmHBY8YA4z/AIUXYJJ9CT7Tcf8APxN/32aT7Vc/8/M3/fw0xmDyMQMLnjjGfwpVYGbcw+TdnGMcZ9KLiXK+g77Tc/8APzN/32aPtNz/AM/E3/fZpmd8hbbhSemKRm3O7AYUsdoxjjtRdjSi7aEn2m5/5+Jv++zR9puf+fmb/vs02MqJFLD5QeRjNIjAuGdcLnkY7UahaN7WH/abntczf9/DR9puf+fmb/v4ajBLZJGM9qdG6xvudN4APy+pxxRdhaNr2Hfabn/n4m/77NL9puf+fib/AL7NMjYeZucDGTxjp6cUit8wcrgZzgjt9KLsLLsP+03P/PzN/wB/DR9puf8An5m/77NNjI8zc4ypOcY7U3rzg/iOaLsEovoS/abn/n4m/wC/ho+03H/PxN/32aio7UXK5Y9iT7Tc/wDPxN/38NL9puf+fmb/AL7NRUHmi4csexJ9puP+fmb/AL7NbOiu8trIZXaQiQjLHJ6D1rCrc0L/AI85P+uh/kKqG5y4tJUtEc5PFMNcnIhd907Y289ScVotaXjKUW0kyG5LEAVYjYjVJFjUZ8wkk/WtSXfFmTIPrzXO6j5rL5eZCqTSSRzZt7kAl7dhjsDk/lTQk7HbHbTM3ptxXSPGZcODtyORjmpERY8kcDHfsKTrq3mV7aVjAOm36/8ALBG+kgpjWV6i5a2bH+ywNb4mZh8qHPbNLFNu+Vjh846dan2lRboXtai6nO/ZrsxeYLWUqTgDv+VH2a7DYNrID9RXT5NQT7g6MAcDqQKcKzk7NAq02c55NyTgWkufUjAp4trskKtrIxPcYx+db7TBk+XJ3DjAqSDIiAIx/X3pe1lyXlGzG6sznDbXQOPskxx6Af41INPvim822P8AZ3jNdC0qpnc4BHbvULXsMefObyz6HkmhVKkvhiS680rtmALa7ZiBbOuOSX4FL9kvC2FtWPuSMVtRahBd74omxIQQAw608GWJQCpx27mrcprS1n5hHESmrxZhLaXjNtFs2cZ+8KBZ3jOVW0fjqWIArook2gM2S5657VJnAJJwB1JqJV7O0UDrT7nOf2ffnP8Ao3/j4oGnX+wsbccdF3jJq3f6uQwS0boeXxnPtVywv0vEAJCygcr6+4rSSrRhztaGMcZzS5UzHNhfL/y6k/RhTWtLxRue0k/DBrpS2FJPaovNkkX5Btz3zWSrSetlY3Vaoc8ltdyNhLSXPqw2inPZ3qbd1sfmOB8wx+NdBFKciOTO/JwTUpAIwwBHoabrSjKzQOtO+5zTWd3GObct/ukEUJZ3shwltz7sMCt8W/z8Y8vOduKmVQgwqhR7USrpLTVidaXc52SwvY2I+zlwO6kc1GLS8ZtotJQepzgCuiMxEhVVzj3pvnur4l6EZGB0oVSfYftahgnT74RGQwKo/ul+a1tESSK1kWZdjeYeM54wKvZ3D1BpCAMADA9K0oVXOXK0YVakpQs2ZMAI1KfChirlhWjIWnQhQCo65rLglePW33gbC5GfbNbjgBeOBntXPJ8sr216MrZIiUYQbjkgcmqA1iDzmRlOwEjf1Bq0C0kjozEAfwj0rmpF2M6MMEHGK6MLQhUlKM97HJiqk6STidFG5jTJU7SevYU+JfNbzCeAeMd6dasGtYivIKilnmS3iMkhwo/U+lc/NeTstWdTmrXFeVUOGzn27U4OpOAwJ+tYx1fM+7yfl7jvVs3MAiW5Qjy15KjrmtJYaUbJp3f59jONWnPZlxIkQ7lHP16U+shdWuCjyC3DRg9R2rRhuopokkU4DdARWdSlOOsghUVTYbGVWSQsQFBzk1z9zIbm6LHOHbH0FdFdW6zwSLgByODiuaUmOVSR8ynoRXdg7S5pre1jmxktYJ7GpqWnxwQRy2kZDq38PWtWJmaFDIMOVG4Uu4KgZiFGOpqst/HLHI0ILFQfxIrhvOrFK17dfU6VGMZNrr+hbwaotCLiOaLcN54LA1im8uWfd5zbunBoh8+ORygYbQSx7V2rCOmneVmc8cWpaKOhZUW+my5ZjNMBzxwPapYLeC5ulns5PLKnc0bDkfSsyNgsiu4DAHJB71JFJ5dykq/uwGzyegrpqUbJ66237/I5o1+ZrTS+3b5mg+uMJH/dAp0Xnmix1Q7xHOAFbow7Gs8MjXgbqhfPHpmn3wC3soGMbql4ejL93y7q4KvUS5r9S7faiY5cW/DgYLHnH096ii1K7t5A0+XR/mwfT2qnNxK2RzUws7ia1E4YMgGBlugp+zowhFSSswdWrUm+XdF/U9S2xolsxy67iw6gelRw3F7E8LLKLhH6j0qrPZeTaxShgWfgrmqymSF8rujcfgainRpzhyweuu6KqVKkJtyWmmx0sgcT7kQnjoO9NBM7hRwB972o0+drm0SR/vdD71ZrzHLkdmtVpc9NTuk0Ru/kqFRMnHAoj3lf3hyaZPuDh8ZRccZ71IjBwcdjg1vh17yaXqyKnwGPGXfWnUoQocj681uuMIAOgrHiYrq8hAzgnitFhKyFt+3J6D0rGfvPXRF7pDHjZCXQ55yRisLUcm8kLDGcdsVvwybxg/fHXIrI1wYukOOq9a68HJqtytanLjVel6F3S5UFkoZ8nJz7VT1uXfLEoJKgH6Zqva3otEI8sMSckk1YaZdWjKBAsyH5CDx+NaKk6Nb2jWmvyM3ONakqcX71iihdo2jSPeM5JxyKfDbTywyFEOFOSOmantPtOnSl5ICVb5TVmFb64S5JJjVx8oP8hV1K7TfK1bTUyhSulzJ3sZSTOgZUcgHqPWtXTZkuEaBl2uBwQeoqssDtbPFLakTJysnc1PpllMjNJKpTd0PtSr1ITg7O0kaYaFSE1Z6GnbuzBtxzg4HrXPX0DW9y6t0Jyp9a6NIxHnBJJ60k8EdwmyZQw7e1cdLEKlUbS0Z0Yikqq0M3+0YDCrOSzBMFT64pmlQlYJZnXg8KDVkaPaA8hiPTNWUgxjzMEAYAFW61PltC6X9aFQjJyUpvVHMsQWJ6DOa6kIk9qEx8si4OKpPpNqjGQ7tuc7B0+lRavqn2K3ENuNszrwf7g9auvU+suPs09DKhRlTUubqZF4y2Vy8O8F0PDdQPrVaZzcOXuXMknbH9B2q7ZaYSA9znnkL3P1pt15Cy4gjRFTglR1NdvNtfV9yoYfl0i7JkacIMjGKnw93dBEU+Y+Cfb3oazuVCKYmy4yvt9a6O0gEECAqokxhmA61lXxMYJOOrsc0MPzSkpaK5Xu9MW4hQKdsiDG71qolneCNraOVWhI5xjitHLPK6s5GOw9KRgYWDIQN3y4IrgjVkvc5td0dzoQk79SjLo8nkxrFJl1HUniibTJ51j82Qbl4Le1a9I4yjAjIx0qfrNXTUl0oPSxBEY4IVigG7aMdP1qSKUSr1AYdQDUcDqU2lhuHWkVla5UqQR7etS43co221ub8q2LGAwIIyD2pNoQYUYFOpD1q8K/3hjU+EyVRn1dwp7nPvWi0xEX3enXHaqFqynWZcHkEitd/u8etZSavaSuaXskVbdeC55JOAfanT28VyoWZAwHSpOtQI8si/eCg+3Iobcm53sNrmK89rY2FvJcSwhwnIB5yewrGXVZWlLRRxQE9lWtu5hFzbtazlgrEbXByR6Vz17pt1YHdKu6IH/Wp0/H0rtoKLb53dvbzRNuXYupq94n3mSQejLVyDXY2IFxEY/wDaXkVkWb20pK3LlW/h5wp/Grcmm94nP0atJUKb6WL0Z0EciTRiSJg6HowpetcvDNc6dPlPkJ6oeVcV0VpdxXse+HIK/eQ9Vrhq0XT16EtWJWkRTtJ59BzUaz/vNsgCAjIyaazBLglvlBHfuaJ3XbjcN3vSUVzKNt+vYpIsUU1MeWuBgY706siSK6kWG0llf7qLu/HtXL2CPe3zXEx3bTuPuew/CtLxPcFIYrZT98729wOn6/yqun/EvsEUY8+Tn6H1/CvSwseWnfuLcfe3XlgxRn5yPmb+6P8AGpNI03zNtzOuIxyiH+L3PtVXTbYXM++UFoYzl/VjXSRyCTOBtx2qcRUlFWiWx+TmikpjSopK5JPoBXnpN7EDHjZMvGT1yRikEbygljtGeBinxzZcrJtQ9RzUprRylDR79yrtCDgUtRzOUUFccnGT2qOSJnGWYFh044FQorRydkxJEssfmEHOCPanKoVQAOgxTYpDIDkY28Zp+cDnpRJyXuvoDvsI7rGBuOM0m4PypyBxxUESK7M5GeeCeuKmUBRhRgeldOH5Y1eXqRVVomPHEBrUrpw24n9a292+IN0yaw4o5X1mcHkFjgenNbc8qRR8np0FZ1NXbdmj1SEqDy5ELFcHJyfU05bgZAKkc4NSnrUe9DRrcNURRR8l5B82eM9qmB/I0dar+bJIQUXAHr39qNZ3YblK80C2uMtbn7O/oB8p/DtWO6X+kNh1IiH4ofx7V08cp3lJCobqO1TZOMHkHgg963jiJ09JaolqxzsN3b36eVKNj9cf1BqEGbTbsOh57ejr6Gr2p6PBIS1khinHO1eFP+H4VkfbJJo0hlwdpzu712wlGrG6KTfU6yCaO9thJH91xgjup7igiO2UvLIqg93IArmIrmeBXWGVkV/vAdfzqIjLFmJZj1J5J/GuZYV6q+g+VnTPqlkgyZw3+6CaiXWbU9W5+h/wrn+KKtYWC3HyosalKt3qZmyWhXaBjuO9OSKXUrqRhwqjLH+6vaq1T2Fz9kvY5ScIflf/AHT/AIda2acYWj0C1tjftFjhgWKLAVOKUc3HyZB4JOeCKkeBWkLMcg84pY4gjEgk9hntXm3im531YrokqsrKkzgnbk8A1YpJF8xNp/Os4tap7MlMrzupwoIyDyParQ7UyNBGp5z3JpgnLD5EJPb0qrXSjHZDeuw+VDIuAcc556GofMfd5fG/OPw9alilDjDYD5xipKL8vuyVwvbQjhjMeckc9hUh6UySQRgcEk9MVGJJgMlRjr9PajllP3u4Wb1FaEh8xYUEYPPSnopQEMd3PWnIwdAyng0NXRh5ydRJmdRvlsZlr/yGZvqavzOvm/NgY4+tULQf8Tmf6mtSdPMjxnGDkGsLpTdyk9ivMy+Wc8/SpIgwjAc5NM+zrgDJ9/epCygkFgCByM9Kn3VFRjqW32Bs7G2/exx9agR/L3K4IIP1zUySCTO3PHrSlVLBiPmHejRJxkhJ23IB+9lUfw9frirNIqgElVAJ6kDrQCDyDmiUk7JbIG7kJJWbc4OOimuMz8+4dN2a7acqLeRnGQilvyFcZZwNc3EVuG27jy2OgrvwjTTZLZP2oqW8srm3u3KoRaKAA7EZY/5/lUXWuo1jJS2ClpKUjIxQMGV1tXuihEEfDMfXOMCmRt5kattIDDIz3q9a3wgtzbywiaI9Fbn889agnma4l3sFUYwFXoBQQua+uxvaRcm4sQGOXiOw/wBP0qZzI8hjB2gcnHUisjQZdl5JEekiZH1H/wBYn8q1Tm3f5iCrZ5715s4ctRqO/QEtR254nUuxZTweKnBBAI5B6VWdjIyoVKknle5FWTtRfRRWM07K+4pC9iDVWNzGCGVsZ6kYxVgOhxhhk8gZ5px5GCOKSaScZLRiTsQRr5rmQ8AHjHep6OAOOAKiNwgbC5YDqR2pu83og1YlxuyDglBycetBlXBH8WM4p6OJQwweOoNHlJt27eM5ofLoprYd+4y2HyFuMt2HbFSmgAKMDhRQa3oS5q1zKpqjEgh3axcnPO4kA9Bz1rcDmSLOMHODWJBHI2tXIGNpJ4z71ubdsSr6cVFZruavZDBVcBRK4fBGcgn1qxTWjRiSVGT3rKMrXXcE7EDjMmIid3seKtUyOMR5xkk9zTqc5J2S6A2RTkllRWxu4IHWmPANh29QOPrUk0e4F1J3+1MYSshypwew4NXG/u8rt3KWw27l3aZdkjBETD9K49SykMhIYHIIPSus1MGPRpweuzB/EiuTXtXbhLWlba5m9y68ksoHmOzgdNxzimVKjgxj6VFnJ4roOhxSSsHelFJ3ozQSOUZOKkZAF4qHdtyc4HrTzIx47etBcWraj7SUwXkMvZXGfoeD+hrppLiNJDGMySD+BBkj6+n41yD9xI4UdhnGa6axvLdrKIoNo28hVJwe/QVxYqOqlYwluWo2mZsyKqLjhc5NRuBJPjJIHvxmj7bBkDMmW6Dy25/SnSxZw8Yw2cnmuWGj10CI2RAo3LhSDn61NGxdAxGM1C0MjABiG+varFKXwpN3YMbI2yNmxnA6VFAV2fKwJHWp6ieBXcsxOD1FJcri4vQExnJuPkyDxu9MVYpiRBGzkk9B7Cn0TadkugmyBwZJSm75RzgdKfGojBC5xnPNMkjKEPHuOTkipE3bf3mAfauqhfnVnpb8SavwGfaf8hif6mr9zuciMNgHris+zIbWLjac4JB/Or9yrKN6kn5uRjNc6/iMqPQhMXl4ZCflPT0FWEcSLuHANV3810wVIz0x/WrIAUADgD0olflXM7sqQyWXy+ApZiOBUbSyopLAYHJNLMWVwxUlFxjHrQ8ilWC8tjoaaT920b33BImBB5BBFDZKkKdp7H0pkC7Ywc53c1Ic4OOvas2knZEsz9Wil/su4zNuAAJG33FcoA2Oo/Kuylt57mCWKSVVDqVIVfb1NcYFC53jBXrnsa9HBvRoksxkbD2x3p2ffj1qKBs5A6VKR175rqe5qtUTrZ3DxGQKFAGRuPJq1DpsbxqzSsdwyMcYp2mXHmxmFzmRBxn+IVLbN5fmI3RCf8aQzIwVkKk9CR9aPfByeKC292f+8SaWgEIc4+XGfetbS55xYNEsat85GS2PfFY4yXPPyjtW1ozR/Y5o2kRXkfhSRk8DtWNe3Ld9xPuW3LRxktCwPqpBH9KtQyGSMORgmo/IkIwzjnqD2qccAD0rz5yurN3ZLFqum92cM5BHVRVioWgO5mVyMnOKiDVmgQwEwEhQCpPSrNRRRlWZ3xuPA9qlp1Gm/wBe4MjmkZSFRck9CajLSxrksCB+ZpZgyyeYRlQQBz0przAqQvB7E9KuMZe7yq66jSLCsrDKnIobrTYV2xj1PJzTj1q8PZVdDGpsY9rlddnEZJycsO3Wtp/u/jWTYx7NWuTnJZif1rUuGKQllxwec9qyqPmnZGj1sFJUAjkPJkIJ64p8Mm5drZ3jPXvUuOl072G0SEBgVIyDTfLTaF28CnijvUptCIpnZAoQgZOKglxbx7nlbPZR1Y+1PvGEK+dn5uir/eNZ773l3yHc7D8B7CuqlTlJJrbqTOooKy3Jft7ySKJowkZH948H1bHOPasLUoI4b9zE4kRvmDAYAPcAVsGMtlUIL9qsT20F3aW9i0MkbZwspx8rYyT15ziuyKVJ2tYxhPmdzlwxU5HWrCsHGRT77S7vTyfNjLxjpKgyp/wqkHxyDXRpLY6IysW1LI6uh2spyCKnku2dWAUq7jDEdPrVDzmH8VNNxk4DZPoKXKNyRZ4XqQBTGnUcKMselRpBczHEdvKx/wBmMsf0q9aaDqFwwUQ+Tn+KU4P5daLIl1CkplkZIYVLSOcKqjkmusMUmnabFp4RSZEJeQnOT/EMfjSWdrZ+H5AsiSS3EiZ87aOncD0qs05W5kkTcVc8CQ5YD0z2+lTJ6bHPOfNpcuC8UY81Cg/vDkVJJK2dsQznGGz2qrEFlGYz9VPaniM2x8yPLL/Enp7iuOrRpR96H3DpVJt++iXzJIyvmFducE/1qcEEZBBHrVZ5lePMfIPr6VYRdiBR2rjknypyVmdLB3WMZZgPx60wXCE4OQe/tTJCpnw2Bjg5706YL5Z3cD2otFOKaeoWRMQCMEZFJtXAG0YHQY6U2EuYwX6np9KeKh6OwiOSZUOM7n9M0qOJRuXIHTmoY2VpWPAJ6LU4rroJRqqNtbEVVaJmWcobWZ0AOcn+dalxGZEXBAwe9ZC/NrDhD8+SAR2raf7grCXuy5kW9LNFNJmZc7ckD5iO1Pt14Zzkkng+1TUUnKNmoq1xtjJmKxEg4PaolgDfMzEsev8AhUsiCQAE4warSyyxW0jAcop5Pc9qceZx9x2Y07IpySeZMxYZSMlE/rU8FuZD5knA7CmW8OSqdY1H51caQBsenpXpSjJWhE4lKLvORCsLb8dBmpjnzEaJlMidj71UubouTFCxCjhnHU+wqvGmzmP5Mdx60Tc6lr9BR5aexdfVV0thHdmSZpiWQr6+nsKZZX1pfWbyXFvFJc7mHlmMHJzwM4/WsHWJmm1S3DHOwKM/jVrS7q3gtnEsyRv5rHBbnrW8aHuq+5U52jzI2CLUQDyLCL7TgZUwgAHvyRirEl1iNU0+IQsGBcmPaMDt759veqy39mV3fa4On/PQVD/aFvuyLqH6eYKwpxnJu3QKk1FI0Jry4uIfLWPyGJB8wPnGDnpVPWJ7iW2MuPLeCNijRnndjr7dKsJNFIm5ZoyPUMKr3dzA1tNGJY2JQgfMPSlCc3PYJKKjuZOnXtxdGQ3MrSumNrN/CD6flVpmCjc5wO5NZuj/AOvmUY5XPPsf/r1pleMMMg8VvVVpPsQ7XHoxjAZep/lVqCQ7hzkGs+3fAaNudp4+nartk4MhQgDjIpOcVTasQoSc1qWrcKHkjIBKHcvHQH/64NWKqjKXqN2dSn49R/I/nTzM7N+6Tgc8968urT9/TY7YXktSWVBImOAexqP7Px985PX3p0cpZyjgA9RUlZ806eiZd2tBpKxpknAFME8ZOMkH0PamSbXnAIHy8HPenTBfLOePei0U4qV7sdh8sXmEHcQRQqCMYQYHWiEsUy/4Z9Kca3w7aqcre1zOp8NjMtYVGsSuOuSce+a1n+7WVYuH1ScZGVdhgfWtV/uVzzvzO5TvpcqM0kjFR8gU9uvtSiRo3/esSpHXHApgJgO1sHIzx1JpSfNlVCMD+Je9a8rvsuWxoWKq6iw8hEyPmcZH5n+YFW+9ZuoEMVIwAJAPrwamhHmmvIykvdYtmwUvngdjUk/yRSTLztUt+VVVbAU9hwatwqHR0cZRgQfoa9Xl5I+0TOLm53yNFBUCRKAc4HP19aV2WOPe52ooyTQQYiYpPvHoezCsnUbwTRyIh/dodoPq3etIW9p7oKDmrMqPP9p1ATYwC4wPaoZsedJ/vGltyPtEX+8K1LPQ2mdnvHMYznyx97Hv6V1tqD1NvsWMx8fZIvZiKRLaeQfJbyv/ALqE11cFrBaKiww7G+8SBuOB6n8qs5BbeCCcdazVXohSdzjruJ0SEywuhC4O5SKZb7Q4I6giu9iXETYP3+veqN1o9pcqB5ISTvInyn646GhVbKzQOV3c52CdbS/ZnHyNlWPpnvW0Oh5ypGc1jalZy2suZAGiY7RIvQn+hqXT7orCYZGwgPDHt7GlN/u7kVIc07ovQYM7g5+6P5mrEPySBz1BxUFsAd8hPBOB7gf/AF81atVMsrZ+6OTXK+RJN/Mn3m2kTvKWVGUfOrjH48f1qVHEe4PlSDkk01kCvFGv8Tg/lz/SrJjUuHI+YV5+IlTbsloddLmUbT3IDiWVQMAetWTTNqR5fAX1NM+0qScKSOgI7msGnOyitEa77DpYhIOg3DocUwwHH3+T1z0qVGDoGFOpKc4aIV2hpKxoMngcUBg4ypyKhKrJOSRkD19RUqgKPlGPpXRh0o1UutiKi90zbAZ1i5buGYcfWtS4kEUQc4xnnnHb/wCtVCzA/tObHHzH+dS6xIP7Nn2MQwVhx9KmEVVr2ewTk0rocbld+3buYdxyBxnr6dqsdsmuMhintdWtoppGJZs4DEjFdbOA8oTccY5A7VriKFOHK4bO7FTcpNqRIHVgMMDnpz1qO5txcRlM7T2OOlNkiXaSvDetSxv5i5Iwc4rkWiU4M1aMol1JDjbIvDj19/pVq1mDrsbhh+tPvIhcMFClZB0cdcf1FZ8qzQSKkoVSfusDw30r0Iy9skno2cri6epemgEilWUMp7GqLaFaTAIFeJQeApq3b3DMCrckVLLdRwRPI/G0E49a19tUi+S2pCpx+JOyOZaJNOvZPs7MzK21CRk/hW/BJKbeMzKPtDjlf8awD8zAyuI1Y5ZsZINb8fyQbySxxgE9SBW8W3ubVElZIksubmRmfcygADP4nH6VK1nGRvQK0h5IYAbv8KbYKnko67WcgliOozzirCgBvN8secQAfUCvInWl7VyRpyK1iCONWyqloZR7/wBKdHcH5kkX94vp0I9ake3iI43bmbO7PI/PtVO5DQPGzY4bG8dCD1r0KOJhU0ejMJU2hLq4t3zDcSx4bhk6n8vWsa30pvOkEhP2Yn5QfvMO30o1KAxXzt5RVJOjA8H1NadkZbu3D7lXb8rHvmt3PlFKLUU4sa6jzNiD2AFWVUxARg4PVjU8FukfKfM3941VuJ4Zb0WYk2uVJZh0JH8P1rCFRKT5kTKnKUVyss2nzyGViPu7Yx3I7n9B+VW6rLCGXLZyecelOhYxv5eOCeMV5tRqpKUk9TrjBRjZC3LYiA4+Y4ye1KhXYCpBGOtSisu4mlivGghiWTau7cWxtzUxiqkeQ0hHm0Rdt8l2K52c9fWp6yo7y+QOsdmsu0jeUbOCR0NKuoyOYPl2vOQMdgORx7jA/OrnTlKTfQt0pPUvyw5IZAAwOTTkUoMM249c02KTOUY/OD371Ieta4dyVTlZzVL8tjLiP/EwmHOdxxitJ4wIwg+6eo9ap2cJN7cvMjKNx2EggH6VZdJNgAYcDGM9ai0k/ddncrRpJle2t1zt/uDgj3qxLHn5kzuz0B60sK+XHtPHfA7U/PNFSpOU7guWL0IHjlZcMAwP8PpU6jaqr6DFGaM1lLmatb8BuVyAlkmy4zu4Bz2rm/Ed159wEUnahwPr3NdVJt8tmZS20E4HU/SuKubS/kkBNlcMcZJETYyeT2rvwUIyqc8lZoU5LlZLp2qXEMhV8SoFJJbqAPerDXsmqq620LeYMEqSOmapRWN6sUx+xXG4rtA8pu/XtU2jwXtrqCM9ncLG/wAjkxMMA9+nrXpShG7ktznaSSLNjaTNdq09qdg6l+i/QVo3EqpbqGbav3WJ7etaShI02qjMRxyDzVKe0kD+akayKww0bc/iKwlflfKNSvO8i3bRQxxl7VVAl+YsOjH1qVWVi2Oo4NU0uLkIMWpCrxtGR+hFIZ7oybhBIBjG0gY+teO8PVvsdF0+o+2munupY5rfy4U+43rUkpiQKzscDIEf98n2qu0t63BiK/QE0yCCRpBLKrkj7u4c/WtoYSUpe9oiZzSWhQ1iIIiSyTMsh+VE68df0qnZan9ilYlGeNxggcfN2Nb89qtwAJYt+05G4Hj1rn9Rhurm7JhsLhYUG1AIWx/KvVjFXsYOV48rH3urXUjNEjCFO+zqfxqtay+T5cvOYpQx+h606ezvGdSLO4OVGcRt/hSJZXhhlU2dwCVGMxtzz9K2tFxKilGTS2OtUS9EOV6hj3HanQIwd3cYJ9etQ6Q8raXALiN45UG0q6kHirma+fnzJuNjbnuhrusYyfyHU1QuLUXc0jR3Bj81QrDb6c9as7Q0zMUOO2R3pZV4BUEEHPApRjyyUdbs0jLld0yg2j3BHF659RyKQWh8y1kklLNAMEYzkAk59utaqElAW4bHNKNoJIABPU+tNTlZqSuV7eXVkMHzyO57Hj2qZutICBwBgUiEtuLDHJA+la0Lyq81tDmqO6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Calibri" pitchFamily="34" charset="0"/>
            </a:endParaRPr>
          </a:p>
        </p:txBody>
      </p:sp>
      <p:pic>
        <p:nvPicPr>
          <p:cNvPr id="48135" name="Picture 7"/>
          <p:cNvPicPr>
            <a:picLocks noChangeAspect="1" noChangeArrowheads="1"/>
          </p:cNvPicPr>
          <p:nvPr/>
        </p:nvPicPr>
        <p:blipFill>
          <a:blip r:embed="rId3"/>
          <a:srcRect/>
          <a:stretch>
            <a:fillRect/>
          </a:stretch>
        </p:blipFill>
        <p:spPr bwMode="auto">
          <a:xfrm rot="-515092">
            <a:off x="533400" y="1873250"/>
            <a:ext cx="2085975" cy="2133600"/>
          </a:xfrm>
          <a:prstGeom prst="rect">
            <a:avLst/>
          </a:prstGeom>
          <a:noFill/>
          <a:ln w="9525">
            <a:noFill/>
            <a:miter lim="800000"/>
            <a:headEnd/>
            <a:tailEnd/>
          </a:ln>
        </p:spPr>
      </p:pic>
      <p:pic>
        <p:nvPicPr>
          <p:cNvPr id="48136" name="Picture 8"/>
          <p:cNvPicPr>
            <a:picLocks noChangeAspect="1" noChangeArrowheads="1"/>
          </p:cNvPicPr>
          <p:nvPr/>
        </p:nvPicPr>
        <p:blipFill>
          <a:blip r:embed="rId4"/>
          <a:srcRect/>
          <a:stretch>
            <a:fillRect/>
          </a:stretch>
        </p:blipFill>
        <p:spPr bwMode="auto">
          <a:xfrm>
            <a:off x="3413125" y="1544638"/>
            <a:ext cx="1976438" cy="1971675"/>
          </a:xfrm>
          <a:prstGeom prst="rect">
            <a:avLst/>
          </a:prstGeom>
          <a:noFill/>
          <a:ln w="9525">
            <a:noFill/>
            <a:miter lim="800000"/>
            <a:headEnd/>
            <a:tailEnd/>
          </a:ln>
        </p:spPr>
      </p:pic>
      <p:pic>
        <p:nvPicPr>
          <p:cNvPr id="48137" name="Picture 9"/>
          <p:cNvPicPr>
            <a:picLocks noChangeAspect="1" noChangeArrowheads="1"/>
          </p:cNvPicPr>
          <p:nvPr/>
        </p:nvPicPr>
        <p:blipFill>
          <a:blip r:embed="rId5"/>
          <a:srcRect/>
          <a:stretch>
            <a:fillRect/>
          </a:stretch>
        </p:blipFill>
        <p:spPr bwMode="auto">
          <a:xfrm rot="1071425">
            <a:off x="6061075" y="2044700"/>
            <a:ext cx="1944688" cy="1981200"/>
          </a:xfrm>
          <a:prstGeom prst="rect">
            <a:avLst/>
          </a:prstGeom>
          <a:noFill/>
          <a:ln w="9525">
            <a:noFill/>
            <a:miter lim="800000"/>
            <a:headEnd/>
            <a:tailEnd/>
          </a:ln>
        </p:spPr>
      </p:pic>
      <p:pic>
        <p:nvPicPr>
          <p:cNvPr id="48138" name="Picture 10"/>
          <p:cNvPicPr>
            <a:picLocks noChangeAspect="1" noChangeArrowheads="1"/>
          </p:cNvPicPr>
          <p:nvPr/>
        </p:nvPicPr>
        <p:blipFill>
          <a:blip r:embed="rId6"/>
          <a:srcRect/>
          <a:stretch>
            <a:fillRect/>
          </a:stretch>
        </p:blipFill>
        <p:spPr bwMode="auto">
          <a:xfrm>
            <a:off x="4519613" y="4351338"/>
            <a:ext cx="2016125" cy="2024062"/>
          </a:xfrm>
          <a:prstGeom prst="rect">
            <a:avLst/>
          </a:prstGeom>
          <a:noFill/>
          <a:ln w="9525">
            <a:noFill/>
            <a:miter lim="800000"/>
            <a:headEnd/>
            <a:tailEnd/>
          </a:ln>
        </p:spPr>
      </p:pic>
      <p:pic>
        <p:nvPicPr>
          <p:cNvPr id="48139" name="Picture 11"/>
          <p:cNvPicPr>
            <a:picLocks noChangeAspect="1" noChangeArrowheads="1"/>
          </p:cNvPicPr>
          <p:nvPr/>
        </p:nvPicPr>
        <p:blipFill>
          <a:blip r:embed="rId7"/>
          <a:srcRect/>
          <a:stretch>
            <a:fillRect/>
          </a:stretch>
        </p:blipFill>
        <p:spPr bwMode="auto">
          <a:xfrm>
            <a:off x="2303463" y="4335463"/>
            <a:ext cx="1862137" cy="20113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971675"/>
            <a:ext cx="8191500" cy="1606550"/>
          </a:xfrm>
        </p:spPr>
        <p:txBody>
          <a:bodyPr rtlCol="0">
            <a:normAutofit/>
          </a:bodyPr>
          <a:lstStyle/>
          <a:p>
            <a:pPr fontAlgn="auto">
              <a:spcAft>
                <a:spcPts val="0"/>
              </a:spcAft>
              <a:defRPr/>
            </a:pPr>
            <a:r>
              <a:rPr lang="en-US" dirty="0">
                <a:solidFill>
                  <a:schemeClr val="accent1"/>
                </a:solidFill>
              </a:rPr>
              <a:t>La </a:t>
            </a:r>
            <a:r>
              <a:rPr lang="en-US" dirty="0" err="1">
                <a:solidFill>
                  <a:schemeClr val="accent1"/>
                </a:solidFill>
              </a:rPr>
              <a:t>mise</a:t>
            </a:r>
            <a:r>
              <a:rPr lang="en-US" dirty="0">
                <a:solidFill>
                  <a:schemeClr val="accent1"/>
                </a:solidFill>
              </a:rPr>
              <a:t> en oeuvre</a:t>
            </a:r>
          </a:p>
        </p:txBody>
      </p:sp>
      <p:sp>
        <p:nvSpPr>
          <p:cNvPr id="4915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20387BCE-F96C-43B7-888F-6F463417FA57}" type="slidenum">
              <a:rPr lang="en-US">
                <a:solidFill>
                  <a:srgbClr val="A6A6A6"/>
                </a:solidFill>
              </a:rPr>
              <a:pPr defTabSz="685800" fontAlgn="base">
                <a:spcBef>
                  <a:spcPct val="0"/>
                </a:spcBef>
                <a:spcAft>
                  <a:spcPct val="0"/>
                </a:spcAft>
              </a:pPr>
              <a:t>25</a:t>
            </a:fld>
            <a:endParaRPr lang="en-US">
              <a:solidFill>
                <a:srgbClr val="A6A6A6"/>
              </a:solidFill>
            </a:endParaRPr>
          </a:p>
        </p:txBody>
      </p:sp>
      <p:sp>
        <p:nvSpPr>
          <p:cNvPr id="9" name="Oval 8"/>
          <p:cNvSpPr/>
          <p:nvPr/>
        </p:nvSpPr>
        <p:spPr>
          <a:xfrm>
            <a:off x="5295900" y="3578225"/>
            <a:ext cx="696913" cy="69691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r>
              <a:rPr lang="en-US" sz="2700" b="1" dirty="0">
                <a:solidFill>
                  <a:schemeClr val="bg1"/>
                </a:solidFill>
              </a:rPr>
              <a:t>#4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7002463" cy="1325563"/>
          </a:xfrm>
        </p:spPr>
        <p:txBody>
          <a:bodyPr>
            <a:noAutofit/>
          </a:bodyPr>
          <a:lstStyle/>
          <a:p>
            <a:pPr fontAlgn="auto">
              <a:spcAft>
                <a:spcPts val="0"/>
              </a:spcAft>
              <a:defRPr/>
            </a:pPr>
            <a:r>
              <a:rPr cap="small">
                <a:solidFill>
                  <a:schemeClr val="accent1"/>
                </a:solidFill>
              </a:rPr>
              <a:t>Préconisations ministerielles</a:t>
            </a:r>
            <a:endParaRPr cap="small" dirty="0">
              <a:solidFill>
                <a:schemeClr val="accent1"/>
              </a:solidFill>
            </a:endParaRPr>
          </a:p>
        </p:txBody>
      </p:sp>
      <p:sp>
        <p:nvSpPr>
          <p:cNvPr id="5017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8C406448-2608-4DF4-9B70-57B88319C4F8}" type="slidenum">
              <a:rPr lang="en-US">
                <a:solidFill>
                  <a:srgbClr val="A6A6A6"/>
                </a:solidFill>
              </a:rPr>
              <a:pPr defTabSz="685800" fontAlgn="base">
                <a:spcBef>
                  <a:spcPct val="0"/>
                </a:spcBef>
                <a:spcAft>
                  <a:spcPct val="0"/>
                </a:spcAft>
              </a:pPr>
              <a:t>26</a:t>
            </a:fld>
            <a:endParaRPr lang="en-US">
              <a:solidFill>
                <a:srgbClr val="A6A6A6"/>
              </a:solidFill>
            </a:endParaRPr>
          </a:p>
        </p:txBody>
      </p:sp>
      <p:sp>
        <p:nvSpPr>
          <p:cNvPr id="50181" name="ZoneTexte 7"/>
          <p:cNvSpPr txBox="1">
            <a:spLocks noChangeArrowheads="1"/>
          </p:cNvSpPr>
          <p:nvPr/>
        </p:nvSpPr>
        <p:spPr bwMode="auto">
          <a:xfrm>
            <a:off x="448770" y="1467617"/>
            <a:ext cx="6488058" cy="830997"/>
          </a:xfrm>
          <a:prstGeom prst="rect">
            <a:avLst/>
          </a:prstGeom>
          <a:noFill/>
          <a:ln w="9525">
            <a:noFill/>
            <a:miter lim="800000"/>
            <a:headEnd/>
            <a:tailEnd/>
          </a:ln>
        </p:spPr>
        <p:txBody>
          <a:bodyPr wrap="square">
            <a:spAutoFit/>
          </a:bodyPr>
          <a:lstStyle/>
          <a:p>
            <a:r>
              <a:rPr lang="fr-FR" sz="2400" b="1" dirty="0">
                <a:latin typeface="Calibri" pitchFamily="34" charset="0"/>
              </a:rPr>
              <a:t>Les séances de rédaction pour les écrits courts</a:t>
            </a:r>
          </a:p>
          <a:p>
            <a:endParaRPr lang="fr-FR" sz="2400" b="1" dirty="0">
              <a:latin typeface="Calibri" pitchFamily="34" charset="0"/>
            </a:endParaRPr>
          </a:p>
        </p:txBody>
      </p:sp>
      <p:sp>
        <p:nvSpPr>
          <p:cNvPr id="9" name="ZoneTexte 8"/>
          <p:cNvSpPr txBox="1"/>
          <p:nvPr/>
        </p:nvSpPr>
        <p:spPr>
          <a:xfrm>
            <a:off x="914400" y="1970690"/>
            <a:ext cx="7094483" cy="2800767"/>
          </a:xfrm>
          <a:prstGeom prst="rect">
            <a:avLst/>
          </a:prstGeom>
          <a:noFill/>
        </p:spPr>
        <p:txBody>
          <a:bodyPr wrap="square" rtlCol="0">
            <a:spAutoFit/>
          </a:bodyPr>
          <a:lstStyle/>
          <a:p>
            <a:pPr>
              <a:buFont typeface="Arial" pitchFamily="34" charset="0"/>
              <a:buChar char="•"/>
            </a:pPr>
            <a:r>
              <a:rPr lang="fr-FR" sz="2200" dirty="0">
                <a:latin typeface="+mn-lt"/>
              </a:rPr>
              <a:t> Deux séances hebdomadaires garantissent les progrès des élèves. </a:t>
            </a:r>
          </a:p>
          <a:p>
            <a:pPr>
              <a:buFont typeface="Arial" pitchFamily="34" charset="0"/>
              <a:buChar char="•"/>
            </a:pPr>
            <a:r>
              <a:rPr lang="fr-FR" sz="2200" dirty="0">
                <a:latin typeface="+mn-lt"/>
              </a:rPr>
              <a:t> La séance de rédaction ne doit en aucun cas être la variable d’ajustement dans l’emploi du temps. </a:t>
            </a:r>
          </a:p>
          <a:p>
            <a:pPr>
              <a:buFont typeface="Arial" pitchFamily="34" charset="0"/>
              <a:buChar char="•"/>
            </a:pPr>
            <a:r>
              <a:rPr lang="fr-FR" sz="2200" dirty="0">
                <a:latin typeface="+mn-lt"/>
              </a:rPr>
              <a:t> La multiplication des séances d’entraînement sert à  :</a:t>
            </a:r>
          </a:p>
          <a:p>
            <a:pPr lvl="1">
              <a:buFontTx/>
              <a:buChar char="-"/>
            </a:pPr>
            <a:r>
              <a:rPr lang="fr-FR" sz="2200" dirty="0">
                <a:latin typeface="+mn-lt"/>
              </a:rPr>
              <a:t>automatiser certaines dimensions de l’écriture </a:t>
            </a:r>
          </a:p>
          <a:p>
            <a:pPr lvl="1">
              <a:buFontTx/>
              <a:buChar char="-"/>
            </a:pPr>
            <a:r>
              <a:rPr lang="fr-FR" sz="2200" dirty="0">
                <a:latin typeface="+mn-lt"/>
              </a:rPr>
              <a:t>favoriser l’élaboration de stratégies et de démarches différentes pour rédiger des textes variés. </a:t>
            </a:r>
          </a:p>
        </p:txBody>
      </p:sp>
      <p:sp>
        <p:nvSpPr>
          <p:cNvPr id="10" name="Rectangle 9"/>
          <p:cNvSpPr/>
          <p:nvPr/>
        </p:nvSpPr>
        <p:spPr>
          <a:xfrm>
            <a:off x="630620" y="5105851"/>
            <a:ext cx="6101256" cy="1200329"/>
          </a:xfrm>
          <a:prstGeom prst="rect">
            <a:avLst/>
          </a:prstGeom>
        </p:spPr>
        <p:txBody>
          <a:bodyPr wrap="square">
            <a:spAutoFit/>
          </a:bodyPr>
          <a:lstStyle/>
          <a:p>
            <a:pPr algn="ctr"/>
            <a:r>
              <a:rPr lang="fr-FR" dirty="0">
                <a:solidFill>
                  <a:srgbClr val="FF0000"/>
                </a:solidFill>
              </a:rPr>
              <a:t>On consacrera la première séance à la planification collective du projet et la mise en mots au brouillon (page de gauche du cahier ou cahier de brouillon) ; la deuxième séance portera sur la révision et l’amélioration du texte</a:t>
            </a:r>
          </a:p>
        </p:txBody>
      </p:sp>
      <p:sp>
        <p:nvSpPr>
          <p:cNvPr id="11" name="Rectangle 10"/>
          <p:cNvSpPr/>
          <p:nvPr/>
        </p:nvSpPr>
        <p:spPr>
          <a:xfrm>
            <a:off x="536028" y="5076497"/>
            <a:ext cx="6400800" cy="1340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4" descr="http://ien-saverne.site.ac-strasbourg.fr/wp-content/uploads/2019/09/vignette_lecture_ecriture_CE1_1173167.png"/>
          <p:cNvPicPr>
            <a:picLocks noChangeAspect="1" noChangeArrowheads="1"/>
          </p:cNvPicPr>
          <p:nvPr/>
        </p:nvPicPr>
        <p:blipFill>
          <a:blip r:embed="rId3"/>
          <a:srcRect/>
          <a:stretch>
            <a:fillRect/>
          </a:stretch>
        </p:blipFill>
        <p:spPr bwMode="auto">
          <a:xfrm rot="898303">
            <a:off x="7529372" y="4645628"/>
            <a:ext cx="1185971" cy="168108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7002463" cy="1325563"/>
          </a:xfrm>
        </p:spPr>
        <p:txBody>
          <a:bodyPr>
            <a:noAutofit/>
          </a:bodyPr>
          <a:lstStyle/>
          <a:p>
            <a:pPr fontAlgn="auto">
              <a:spcAft>
                <a:spcPts val="0"/>
              </a:spcAft>
              <a:defRPr/>
            </a:pPr>
            <a:r>
              <a:rPr cap="small" dirty="0" err="1">
                <a:solidFill>
                  <a:schemeClr val="accent1"/>
                </a:solidFill>
              </a:rPr>
              <a:t>Hétérogénéité</a:t>
            </a:r>
            <a:r>
              <a:rPr cap="small" dirty="0">
                <a:solidFill>
                  <a:schemeClr val="accent1"/>
                </a:solidFill>
              </a:rPr>
              <a:t> et </a:t>
            </a:r>
            <a:r>
              <a:rPr cap="small" dirty="0" err="1">
                <a:solidFill>
                  <a:schemeClr val="accent1"/>
                </a:solidFill>
              </a:rPr>
              <a:t>modalités</a:t>
            </a:r>
            <a:r>
              <a:rPr cap="small" dirty="0">
                <a:solidFill>
                  <a:schemeClr val="accent1"/>
                </a:solidFill>
              </a:rPr>
              <a:t> de travail</a:t>
            </a:r>
          </a:p>
        </p:txBody>
      </p:sp>
      <p:sp>
        <p:nvSpPr>
          <p:cNvPr id="5017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8C406448-2608-4DF4-9B70-57B88319C4F8}" type="slidenum">
              <a:rPr lang="en-US">
                <a:solidFill>
                  <a:srgbClr val="A6A6A6"/>
                </a:solidFill>
              </a:rPr>
              <a:pPr defTabSz="685800" fontAlgn="base">
                <a:spcBef>
                  <a:spcPct val="0"/>
                </a:spcBef>
                <a:spcAft>
                  <a:spcPct val="0"/>
                </a:spcAft>
              </a:pPr>
              <a:t>27</a:t>
            </a:fld>
            <a:endParaRPr lang="en-US">
              <a:solidFill>
                <a:srgbClr val="A6A6A6"/>
              </a:solidFill>
            </a:endParaRPr>
          </a:p>
        </p:txBody>
      </p:sp>
      <p:sp>
        <p:nvSpPr>
          <p:cNvPr id="50180" name="ZoneTexte 5"/>
          <p:cNvSpPr txBox="1">
            <a:spLocks noChangeArrowheads="1"/>
          </p:cNvSpPr>
          <p:nvPr/>
        </p:nvSpPr>
        <p:spPr bwMode="auto">
          <a:xfrm>
            <a:off x="1065213" y="5545138"/>
            <a:ext cx="2717800" cy="461962"/>
          </a:xfrm>
          <a:prstGeom prst="rect">
            <a:avLst/>
          </a:prstGeom>
          <a:noFill/>
          <a:ln w="9525">
            <a:noFill/>
            <a:miter lim="800000"/>
            <a:headEnd/>
            <a:tailEnd/>
          </a:ln>
        </p:spPr>
        <p:txBody>
          <a:bodyPr>
            <a:spAutoFit/>
          </a:bodyPr>
          <a:lstStyle/>
          <a:p>
            <a:r>
              <a:rPr lang="fr-FR" sz="2400" b="1">
                <a:latin typeface="Calibri" pitchFamily="34" charset="0"/>
              </a:rPr>
              <a:t>la dictée à l’adulte</a:t>
            </a:r>
          </a:p>
        </p:txBody>
      </p:sp>
      <p:sp>
        <p:nvSpPr>
          <p:cNvPr id="50181" name="ZoneTexte 7"/>
          <p:cNvSpPr txBox="1">
            <a:spLocks noChangeArrowheads="1"/>
          </p:cNvSpPr>
          <p:nvPr/>
        </p:nvSpPr>
        <p:spPr bwMode="auto">
          <a:xfrm>
            <a:off x="1063625" y="2949575"/>
            <a:ext cx="2862263" cy="831850"/>
          </a:xfrm>
          <a:prstGeom prst="rect">
            <a:avLst/>
          </a:prstGeom>
          <a:noFill/>
          <a:ln w="9525">
            <a:noFill/>
            <a:miter lim="800000"/>
            <a:headEnd/>
            <a:tailEnd/>
          </a:ln>
        </p:spPr>
        <p:txBody>
          <a:bodyPr>
            <a:spAutoFit/>
          </a:bodyPr>
          <a:lstStyle/>
          <a:p>
            <a:pPr algn="ctr"/>
            <a:r>
              <a:rPr lang="fr-FR" sz="2400" b="1">
                <a:latin typeface="Calibri" pitchFamily="34" charset="0"/>
              </a:rPr>
              <a:t>l’écriture inventée </a:t>
            </a:r>
          </a:p>
          <a:p>
            <a:pPr algn="ctr"/>
            <a:r>
              <a:rPr lang="fr-FR" sz="2400" b="1">
                <a:latin typeface="Calibri" pitchFamily="34" charset="0"/>
              </a:rPr>
              <a:t>+  essais d’encodage</a:t>
            </a:r>
          </a:p>
        </p:txBody>
      </p:sp>
      <p:sp>
        <p:nvSpPr>
          <p:cNvPr id="50182" name="ZoneTexte 8"/>
          <p:cNvSpPr txBox="1">
            <a:spLocks noChangeArrowheads="1"/>
          </p:cNvSpPr>
          <p:nvPr/>
        </p:nvSpPr>
        <p:spPr bwMode="auto">
          <a:xfrm>
            <a:off x="5919788" y="2705100"/>
            <a:ext cx="1947862" cy="830263"/>
          </a:xfrm>
          <a:prstGeom prst="rect">
            <a:avLst/>
          </a:prstGeom>
          <a:noFill/>
          <a:ln w="9525">
            <a:noFill/>
            <a:miter lim="800000"/>
            <a:headEnd/>
            <a:tailEnd/>
          </a:ln>
        </p:spPr>
        <p:txBody>
          <a:bodyPr>
            <a:spAutoFit/>
          </a:bodyPr>
          <a:lstStyle/>
          <a:p>
            <a:pPr algn="ctr"/>
            <a:r>
              <a:rPr lang="fr-FR" sz="2400" b="1">
                <a:latin typeface="Calibri" pitchFamily="34" charset="0"/>
              </a:rPr>
              <a:t>la production</a:t>
            </a:r>
          </a:p>
          <a:p>
            <a:pPr algn="ctr"/>
            <a:r>
              <a:rPr lang="fr-FR" sz="2400" b="1">
                <a:latin typeface="Calibri" pitchFamily="34" charset="0"/>
              </a:rPr>
              <a:t> autonome</a:t>
            </a:r>
          </a:p>
        </p:txBody>
      </p:sp>
      <p:cxnSp>
        <p:nvCxnSpPr>
          <p:cNvPr id="13" name="Connecteur droit avec flèche 12"/>
          <p:cNvCxnSpPr/>
          <p:nvPr/>
        </p:nvCxnSpPr>
        <p:spPr>
          <a:xfrm flipV="1">
            <a:off x="630238" y="2065338"/>
            <a:ext cx="6227762" cy="36258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50184" name="Picture 2"/>
          <p:cNvPicPr>
            <a:picLocks noChangeAspect="1" noChangeArrowheads="1"/>
          </p:cNvPicPr>
          <p:nvPr/>
        </p:nvPicPr>
        <p:blipFill>
          <a:blip r:embed="rId3"/>
          <a:srcRect/>
          <a:stretch>
            <a:fillRect/>
          </a:stretch>
        </p:blipFill>
        <p:spPr bwMode="auto">
          <a:xfrm>
            <a:off x="7545388" y="4525963"/>
            <a:ext cx="1550987" cy="21367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7002463" cy="1325563"/>
          </a:xfrm>
        </p:spPr>
        <p:txBody>
          <a:bodyPr>
            <a:noAutofit/>
          </a:bodyPr>
          <a:lstStyle/>
          <a:p>
            <a:pPr fontAlgn="auto">
              <a:spcAft>
                <a:spcPts val="0"/>
              </a:spcAft>
              <a:defRPr/>
            </a:pPr>
            <a:r>
              <a:rPr cap="small" dirty="0">
                <a:solidFill>
                  <a:schemeClr val="accent1"/>
                </a:solidFill>
              </a:rPr>
              <a:t>La </a:t>
            </a:r>
            <a:r>
              <a:rPr cap="small" dirty="0" err="1">
                <a:solidFill>
                  <a:schemeClr val="accent1"/>
                </a:solidFill>
              </a:rPr>
              <a:t>dictée</a:t>
            </a:r>
            <a:r>
              <a:rPr cap="small" dirty="0">
                <a:solidFill>
                  <a:schemeClr val="accent1"/>
                </a:solidFill>
              </a:rPr>
              <a:t> à </a:t>
            </a:r>
            <a:r>
              <a:rPr cap="small" dirty="0" err="1">
                <a:solidFill>
                  <a:schemeClr val="accent1"/>
                </a:solidFill>
              </a:rPr>
              <a:t>l’adulte</a:t>
            </a:r>
            <a:endParaRPr cap="small" dirty="0">
              <a:solidFill>
                <a:schemeClr val="accent1"/>
              </a:solidFill>
            </a:endParaRPr>
          </a:p>
        </p:txBody>
      </p:sp>
      <p:sp>
        <p:nvSpPr>
          <p:cNvPr id="5120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C32BD214-365E-49AA-B3A0-0115A1C1B133}" type="slidenum">
              <a:rPr lang="en-US">
                <a:solidFill>
                  <a:srgbClr val="A6A6A6"/>
                </a:solidFill>
              </a:rPr>
              <a:pPr defTabSz="685800" fontAlgn="base">
                <a:spcBef>
                  <a:spcPct val="0"/>
                </a:spcBef>
                <a:spcAft>
                  <a:spcPct val="0"/>
                </a:spcAft>
              </a:pPr>
              <a:t>28</a:t>
            </a:fld>
            <a:endParaRPr lang="en-US">
              <a:solidFill>
                <a:srgbClr val="A6A6A6"/>
              </a:solidFill>
            </a:endParaRPr>
          </a:p>
        </p:txBody>
      </p:sp>
      <p:sp>
        <p:nvSpPr>
          <p:cNvPr id="51204" name="ZoneTexte 9"/>
          <p:cNvSpPr txBox="1">
            <a:spLocks noChangeArrowheads="1"/>
          </p:cNvSpPr>
          <p:nvPr/>
        </p:nvSpPr>
        <p:spPr bwMode="auto">
          <a:xfrm>
            <a:off x="693738" y="1703388"/>
            <a:ext cx="7031037" cy="5076825"/>
          </a:xfrm>
          <a:prstGeom prst="rect">
            <a:avLst/>
          </a:prstGeom>
          <a:noFill/>
          <a:ln w="9525">
            <a:noFill/>
            <a:miter lim="800000"/>
            <a:headEnd/>
            <a:tailEnd/>
          </a:ln>
        </p:spPr>
        <p:txBody>
          <a:bodyPr>
            <a:spAutoFit/>
          </a:bodyPr>
          <a:lstStyle/>
          <a:p>
            <a:pPr>
              <a:buFontTx/>
              <a:buChar char="-"/>
            </a:pPr>
            <a:r>
              <a:rPr lang="fr-FR" sz="2400">
                <a:latin typeface="Calibri" pitchFamily="34" charset="0"/>
              </a:rPr>
              <a:t> Délégation d’écriture avec négociation pour apprendre aux élèves à produire des textes</a:t>
            </a:r>
          </a:p>
          <a:p>
            <a:pPr>
              <a:buFontTx/>
              <a:buChar char="-"/>
            </a:pPr>
            <a:endParaRPr lang="fr-FR" sz="2400">
              <a:latin typeface="Calibri" pitchFamily="34" charset="0"/>
            </a:endParaRPr>
          </a:p>
          <a:p>
            <a:pPr>
              <a:buFontTx/>
              <a:buChar char="-"/>
            </a:pPr>
            <a:r>
              <a:rPr lang="fr-FR" sz="2400">
                <a:latin typeface="Calibri" pitchFamily="34" charset="0"/>
              </a:rPr>
              <a:t>  Des organisations variables </a:t>
            </a:r>
          </a:p>
          <a:p>
            <a:pPr lvl="1">
              <a:buFont typeface="Arial" charset="0"/>
              <a:buChar char="•"/>
            </a:pPr>
            <a:r>
              <a:rPr lang="fr-FR" sz="2400">
                <a:latin typeface="Calibri" pitchFamily="34" charset="0"/>
              </a:rPr>
              <a:t> l’enseignant + un enfant seul</a:t>
            </a:r>
          </a:p>
          <a:p>
            <a:pPr lvl="1">
              <a:buFont typeface="Arial" charset="0"/>
              <a:buChar char="•"/>
            </a:pPr>
            <a:r>
              <a:rPr lang="fr-FR" sz="2400">
                <a:latin typeface="Calibri" pitchFamily="34" charset="0"/>
              </a:rPr>
              <a:t> l’enseignant + un groupe homogène de 4/5 élèves</a:t>
            </a:r>
          </a:p>
          <a:p>
            <a:pPr lvl="1">
              <a:buFont typeface="Arial" charset="0"/>
              <a:buChar char="•"/>
            </a:pPr>
            <a:r>
              <a:rPr lang="fr-FR" sz="2400">
                <a:latin typeface="Calibri" pitchFamily="34" charset="0"/>
              </a:rPr>
              <a:t> l’enseignant + le groupe classe</a:t>
            </a:r>
          </a:p>
          <a:p>
            <a:pPr>
              <a:buFontTx/>
              <a:buChar char="-"/>
            </a:pPr>
            <a:endParaRPr lang="fr-FR" sz="2400">
              <a:latin typeface="Calibri" pitchFamily="34" charset="0"/>
            </a:endParaRPr>
          </a:p>
          <a:p>
            <a:pPr>
              <a:buFontTx/>
              <a:buChar char="-"/>
            </a:pPr>
            <a:r>
              <a:rPr lang="fr-FR" sz="2400">
                <a:latin typeface="Calibri" pitchFamily="34" charset="0"/>
              </a:rPr>
              <a:t> Des modalités spécifiques</a:t>
            </a:r>
          </a:p>
          <a:p>
            <a:endParaRPr lang="fr-FR" sz="2400">
              <a:latin typeface="Calibri" pitchFamily="34" charset="0"/>
            </a:endParaRPr>
          </a:p>
          <a:p>
            <a:pPr>
              <a:buFontTx/>
              <a:buChar char="-"/>
            </a:pPr>
            <a:r>
              <a:rPr lang="fr-FR" sz="2400">
                <a:latin typeface="Calibri" pitchFamily="34" charset="0"/>
              </a:rPr>
              <a:t> Des enjeux importants</a:t>
            </a:r>
          </a:p>
          <a:p>
            <a:r>
              <a:rPr lang="fr-FR" sz="2400">
                <a:latin typeface="Calibri" pitchFamily="34" charset="0"/>
              </a:rPr>
              <a:t>		</a:t>
            </a:r>
            <a:r>
              <a:rPr lang="fr-FR" sz="2000" i="1">
                <a:latin typeface="Calibri" pitchFamily="34" charset="0"/>
              </a:rPr>
              <a:t>« On n’écrit pas comme on parle. »</a:t>
            </a:r>
            <a:endParaRPr lang="fr-FR" sz="2400">
              <a:latin typeface="Calibri" pitchFamily="34" charset="0"/>
            </a:endParaRPr>
          </a:p>
          <a:p>
            <a:pPr>
              <a:buFontTx/>
              <a:buChar char="-"/>
            </a:pPr>
            <a:endParaRPr lang="fr-FR">
              <a:latin typeface="Calibri" pitchFamily="34" charset="0"/>
            </a:endParaRPr>
          </a:p>
          <a:p>
            <a:endParaRPr lang="fr-FR">
              <a:latin typeface="Calibri" pitchFamily="34" charset="0"/>
            </a:endParaRPr>
          </a:p>
        </p:txBody>
      </p:sp>
      <p:pic>
        <p:nvPicPr>
          <p:cNvPr id="51205" name="Picture 2"/>
          <p:cNvPicPr>
            <a:picLocks noChangeAspect="1" noChangeArrowheads="1"/>
          </p:cNvPicPr>
          <p:nvPr/>
        </p:nvPicPr>
        <p:blipFill>
          <a:blip r:embed="rId3"/>
          <a:srcRect/>
          <a:stretch>
            <a:fillRect/>
          </a:stretch>
        </p:blipFill>
        <p:spPr bwMode="auto">
          <a:xfrm>
            <a:off x="7581900" y="4449763"/>
            <a:ext cx="1562100" cy="24082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7002463" cy="1325563"/>
          </a:xfrm>
        </p:spPr>
        <p:txBody>
          <a:bodyPr>
            <a:noAutofit/>
          </a:bodyPr>
          <a:lstStyle/>
          <a:p>
            <a:pPr fontAlgn="auto">
              <a:spcAft>
                <a:spcPts val="0"/>
              </a:spcAft>
              <a:defRPr/>
            </a:pPr>
            <a:r>
              <a:rPr cap="small" dirty="0" err="1">
                <a:solidFill>
                  <a:schemeClr val="accent1"/>
                </a:solidFill>
              </a:rPr>
              <a:t>L’écriture</a:t>
            </a:r>
            <a:r>
              <a:rPr cap="small" dirty="0">
                <a:solidFill>
                  <a:schemeClr val="accent1"/>
                </a:solidFill>
              </a:rPr>
              <a:t> </a:t>
            </a:r>
            <a:r>
              <a:rPr cap="small" dirty="0" err="1">
                <a:solidFill>
                  <a:schemeClr val="accent1"/>
                </a:solidFill>
              </a:rPr>
              <a:t>inventée</a:t>
            </a:r>
            <a:endParaRPr cap="small" dirty="0">
              <a:solidFill>
                <a:schemeClr val="accent1"/>
              </a:solidFill>
            </a:endParaRPr>
          </a:p>
        </p:txBody>
      </p:sp>
      <p:sp>
        <p:nvSpPr>
          <p:cNvPr id="5222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B419C773-DFA5-4BC6-9B2B-BE32EF44BB3D}" type="slidenum">
              <a:rPr lang="en-US">
                <a:solidFill>
                  <a:srgbClr val="A6A6A6"/>
                </a:solidFill>
              </a:rPr>
              <a:pPr defTabSz="685800" fontAlgn="base">
                <a:spcBef>
                  <a:spcPct val="0"/>
                </a:spcBef>
                <a:spcAft>
                  <a:spcPct val="0"/>
                </a:spcAft>
              </a:pPr>
              <a:t>29</a:t>
            </a:fld>
            <a:endParaRPr lang="en-US">
              <a:solidFill>
                <a:srgbClr val="A6A6A6"/>
              </a:solidFill>
            </a:endParaRPr>
          </a:p>
        </p:txBody>
      </p:sp>
      <p:sp>
        <p:nvSpPr>
          <p:cNvPr id="52228" name="ZoneTexte 9"/>
          <p:cNvSpPr txBox="1">
            <a:spLocks noChangeArrowheads="1"/>
          </p:cNvSpPr>
          <p:nvPr/>
        </p:nvSpPr>
        <p:spPr bwMode="auto">
          <a:xfrm>
            <a:off x="693738" y="1703388"/>
            <a:ext cx="7031037" cy="3816350"/>
          </a:xfrm>
          <a:prstGeom prst="rect">
            <a:avLst/>
          </a:prstGeom>
          <a:noFill/>
          <a:ln w="9525">
            <a:noFill/>
            <a:miter lim="800000"/>
            <a:headEnd/>
            <a:tailEnd/>
          </a:ln>
        </p:spPr>
        <p:txBody>
          <a:bodyPr>
            <a:spAutoFit/>
          </a:bodyPr>
          <a:lstStyle/>
          <a:p>
            <a:pPr>
              <a:buFontTx/>
              <a:buChar char="-"/>
            </a:pPr>
            <a:r>
              <a:rPr lang="fr-FR" sz="2200">
                <a:latin typeface="Calibri" pitchFamily="34" charset="0"/>
              </a:rPr>
              <a:t> Produire de l’écrit conduit l’élève à coder l’oral donc à construire et à utiliser le code par tâtonnement/essais</a:t>
            </a:r>
          </a:p>
          <a:p>
            <a:pPr>
              <a:buFontTx/>
              <a:buChar char="-"/>
            </a:pPr>
            <a:endParaRPr lang="fr-FR" sz="2200">
              <a:latin typeface="Calibri" pitchFamily="34" charset="0"/>
            </a:endParaRPr>
          </a:p>
          <a:p>
            <a:pPr>
              <a:buFontTx/>
              <a:buChar char="-"/>
            </a:pPr>
            <a:r>
              <a:rPr lang="fr-FR" sz="2200">
                <a:latin typeface="Calibri" pitchFamily="34" charset="0"/>
              </a:rPr>
              <a:t> Elle permet à l’enseignant de  </a:t>
            </a:r>
          </a:p>
          <a:p>
            <a:pPr lvl="1">
              <a:buFont typeface="Arial" charset="0"/>
              <a:buChar char="•"/>
            </a:pPr>
            <a:r>
              <a:rPr lang="fr-FR" sz="2200">
                <a:latin typeface="Calibri" pitchFamily="34" charset="0"/>
              </a:rPr>
              <a:t> connaître les représentations de ses élèves</a:t>
            </a:r>
          </a:p>
          <a:p>
            <a:pPr lvl="1">
              <a:buFont typeface="Arial" charset="0"/>
              <a:buChar char="•"/>
            </a:pPr>
            <a:r>
              <a:rPr lang="fr-FR" sz="2200">
                <a:latin typeface="Calibri" pitchFamily="34" charset="0"/>
              </a:rPr>
              <a:t> conduire ses élèves à réfléchir sur la langue</a:t>
            </a:r>
          </a:p>
          <a:p>
            <a:pPr lvl="1"/>
            <a:endParaRPr lang="fr-FR" sz="2200">
              <a:latin typeface="Calibri" pitchFamily="34" charset="0"/>
            </a:endParaRPr>
          </a:p>
          <a:p>
            <a:pPr>
              <a:buFontTx/>
              <a:buChar char="-"/>
            </a:pPr>
            <a:r>
              <a:rPr lang="fr-FR" sz="2200">
                <a:latin typeface="Calibri" pitchFamily="34" charset="0"/>
              </a:rPr>
              <a:t> 3 phases essentielles</a:t>
            </a:r>
          </a:p>
          <a:p>
            <a:pPr lvl="1">
              <a:buFont typeface="Arial" charset="0"/>
              <a:buChar char="•"/>
            </a:pPr>
            <a:r>
              <a:rPr lang="fr-FR" sz="2200">
                <a:latin typeface="Calibri" pitchFamily="34" charset="0"/>
              </a:rPr>
              <a:t> choix du projet</a:t>
            </a:r>
          </a:p>
          <a:p>
            <a:pPr lvl="1">
              <a:buFont typeface="Arial" charset="0"/>
              <a:buChar char="•"/>
            </a:pPr>
            <a:r>
              <a:rPr lang="fr-FR" sz="2200">
                <a:latin typeface="Calibri" pitchFamily="34" charset="0"/>
              </a:rPr>
              <a:t> temps d’écriture</a:t>
            </a:r>
          </a:p>
          <a:p>
            <a:pPr lvl="1">
              <a:buFont typeface="Arial" charset="0"/>
              <a:buChar char="•"/>
            </a:pPr>
            <a:r>
              <a:rPr lang="fr-FR" sz="2200">
                <a:latin typeface="Calibri" pitchFamily="34" charset="0"/>
              </a:rPr>
              <a:t> retour réflexif sur les productions</a:t>
            </a:r>
            <a:endParaRPr lang="fr-FR">
              <a:latin typeface="Calibri" pitchFamily="34" charset="0"/>
            </a:endParaRPr>
          </a:p>
        </p:txBody>
      </p:sp>
      <p:sp>
        <p:nvSpPr>
          <p:cNvPr id="52229" name="ZoneTexte 4"/>
          <p:cNvSpPr txBox="1">
            <a:spLocks noChangeArrowheads="1"/>
          </p:cNvSpPr>
          <p:nvPr/>
        </p:nvSpPr>
        <p:spPr bwMode="auto">
          <a:xfrm>
            <a:off x="377825" y="5754688"/>
            <a:ext cx="8420100" cy="708025"/>
          </a:xfrm>
          <a:prstGeom prst="rect">
            <a:avLst/>
          </a:prstGeom>
          <a:noFill/>
          <a:ln w="9525">
            <a:noFill/>
            <a:miter lim="800000"/>
            <a:headEnd/>
            <a:tailEnd/>
          </a:ln>
        </p:spPr>
        <p:txBody>
          <a:bodyPr>
            <a:spAutoFit/>
          </a:bodyPr>
          <a:lstStyle/>
          <a:p>
            <a:pPr algn="ctr"/>
            <a:r>
              <a:rPr lang="fr-FR" sz="2000" b="1">
                <a:solidFill>
                  <a:schemeClr val="accent1"/>
                </a:solidFill>
                <a:latin typeface="Calibri" pitchFamily="34" charset="0"/>
              </a:rPr>
              <a:t>Le maître joue un rôle important d’observation, d’étayage, de questionnement, d’accompagnement dans la tâche, d’encouragement</a:t>
            </a:r>
          </a:p>
        </p:txBody>
      </p:sp>
      <p:sp>
        <p:nvSpPr>
          <p:cNvPr id="6" name="Rectangle 5"/>
          <p:cNvSpPr/>
          <p:nvPr/>
        </p:nvSpPr>
        <p:spPr>
          <a:xfrm>
            <a:off x="725488" y="5818188"/>
            <a:ext cx="7708900" cy="661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52231" name="Picture 2"/>
          <p:cNvPicPr>
            <a:picLocks noChangeAspect="1" noChangeArrowheads="1"/>
          </p:cNvPicPr>
          <p:nvPr/>
        </p:nvPicPr>
        <p:blipFill>
          <a:blip r:embed="rId3"/>
          <a:srcRect/>
          <a:stretch>
            <a:fillRect/>
          </a:stretch>
        </p:blipFill>
        <p:spPr bwMode="auto">
          <a:xfrm>
            <a:off x="6432550" y="3214688"/>
            <a:ext cx="2339975" cy="23193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516688" cy="1325563"/>
          </a:xfrm>
        </p:spPr>
        <p:txBody>
          <a:bodyPr rtlCol="0">
            <a:noAutofit/>
          </a:bodyPr>
          <a:lstStyle/>
          <a:p>
            <a:pPr fontAlgn="auto">
              <a:spcAft>
                <a:spcPts val="0"/>
              </a:spcAft>
              <a:defRPr/>
            </a:pPr>
            <a:r>
              <a:rPr lang="en-US" b="0" dirty="0" err="1"/>
              <a:t>Déroulé</a:t>
            </a:r>
            <a:r>
              <a:rPr lang="en-US" b="0" dirty="0"/>
              <a:t> de </a:t>
            </a:r>
            <a:r>
              <a:rPr lang="en-US" b="0" dirty="0" err="1"/>
              <a:t>cette</a:t>
            </a:r>
            <a:r>
              <a:rPr lang="en-US" b="0" dirty="0"/>
              <a:t> intervention</a:t>
            </a:r>
            <a:endParaRPr lang="en-US" dirty="0"/>
          </a:p>
        </p:txBody>
      </p:sp>
      <p:sp>
        <p:nvSpPr>
          <p:cNvPr id="2867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CBF56684-9008-4C0B-94CE-DB3763995EF9}" type="slidenum">
              <a:rPr lang="en-US">
                <a:solidFill>
                  <a:srgbClr val="A6A6A6"/>
                </a:solidFill>
              </a:rPr>
              <a:pPr defTabSz="685800" fontAlgn="base">
                <a:spcBef>
                  <a:spcPct val="0"/>
                </a:spcBef>
                <a:spcAft>
                  <a:spcPct val="0"/>
                </a:spcAft>
              </a:pPr>
              <a:t>3</a:t>
            </a:fld>
            <a:endParaRPr lang="en-US">
              <a:solidFill>
                <a:srgbClr val="A6A6A6"/>
              </a:solidFill>
            </a:endParaRPr>
          </a:p>
        </p:txBody>
      </p:sp>
      <p:grpSp>
        <p:nvGrpSpPr>
          <p:cNvPr id="28676" name="Group 12"/>
          <p:cNvGrpSpPr>
            <a:grpSpLocks/>
          </p:cNvGrpSpPr>
          <p:nvPr/>
        </p:nvGrpSpPr>
        <p:grpSpPr bwMode="auto">
          <a:xfrm>
            <a:off x="6856413" y="3486150"/>
            <a:ext cx="1527175" cy="855663"/>
            <a:chOff x="8513806" y="3496961"/>
            <a:chExt cx="2036915" cy="1140921"/>
          </a:xfrm>
        </p:grpSpPr>
        <p:sp>
          <p:nvSpPr>
            <p:cNvPr id="42" name="Freeform: Shape 41"/>
            <p:cNvSpPr>
              <a:spLocks/>
            </p:cNvSpPr>
            <p:nvPr/>
          </p:nvSpPr>
          <p:spPr bwMode="auto">
            <a:xfrm rot="16200000">
              <a:off x="8864277" y="3982601"/>
              <a:ext cx="304810" cy="1005753"/>
            </a:xfrm>
            <a:custGeom>
              <a:avLst/>
              <a:gdLst>
                <a:gd name="connsiteX0" fmla="*/ 304923 w 304923"/>
                <a:gd name="connsiteY0" fmla="*/ 0 h 1005261"/>
                <a:gd name="connsiteX1" fmla="*/ 304923 w 304923"/>
                <a:gd name="connsiteY1" fmla="*/ 1005261 h 1005261"/>
                <a:gd name="connsiteX2" fmla="*/ 0 w 304923"/>
                <a:gd name="connsiteY2" fmla="*/ 929650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1005261"/>
                  </a:lnTo>
                  <a:lnTo>
                    <a:pt x="0" y="929650"/>
                  </a:lnTo>
                  <a:lnTo>
                    <a:pt x="0" y="0"/>
                  </a:lnTo>
                  <a:close/>
                </a:path>
              </a:pathLst>
            </a:custGeom>
            <a:solidFill>
              <a:schemeClr val="accent3"/>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40" name="Freeform: Shape 39"/>
            <p:cNvSpPr>
              <a:spLocks/>
            </p:cNvSpPr>
            <p:nvPr/>
          </p:nvSpPr>
          <p:spPr bwMode="auto">
            <a:xfrm rot="16200000">
              <a:off x="8864277" y="3146490"/>
              <a:ext cx="304810" cy="1005753"/>
            </a:xfrm>
            <a:custGeom>
              <a:avLst/>
              <a:gdLst>
                <a:gd name="connsiteX0" fmla="*/ 304923 w 304923"/>
                <a:gd name="connsiteY0" fmla="*/ 0 h 1005261"/>
                <a:gd name="connsiteX1" fmla="*/ 304923 w 304923"/>
                <a:gd name="connsiteY1" fmla="*/ 951899 h 1005261"/>
                <a:gd name="connsiteX2" fmla="*/ 0 w 304923"/>
                <a:gd name="connsiteY2" fmla="*/ 1005261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951899"/>
                  </a:lnTo>
                  <a:lnTo>
                    <a:pt x="0" y="1005261"/>
                  </a:lnTo>
                  <a:lnTo>
                    <a:pt x="0" y="0"/>
                  </a:lnTo>
                  <a:close/>
                </a:path>
              </a:pathLst>
            </a:custGeom>
            <a:solidFill>
              <a:schemeClr val="accent2"/>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38" name="Freeform: Shape 37"/>
            <p:cNvSpPr>
              <a:spLocks noChangeArrowheads="1"/>
            </p:cNvSpPr>
            <p:nvPr/>
          </p:nvSpPr>
          <p:spPr bwMode="auto">
            <a:xfrm rot="16200000">
              <a:off x="8735156" y="3563487"/>
              <a:ext cx="563052" cy="1005753"/>
            </a:xfrm>
            <a:custGeom>
              <a:avLst/>
              <a:gdLst>
                <a:gd name="connsiteX0" fmla="*/ 564107 w 564107"/>
                <a:gd name="connsiteY0" fmla="*/ 0 h 1005261"/>
                <a:gd name="connsiteX1" fmla="*/ 564107 w 564107"/>
                <a:gd name="connsiteY1" fmla="*/ 1005261 h 1005261"/>
                <a:gd name="connsiteX2" fmla="*/ 0 w 564107"/>
                <a:gd name="connsiteY2" fmla="*/ 1005261 h 1005261"/>
                <a:gd name="connsiteX3" fmla="*/ 0 w 564107"/>
                <a:gd name="connsiteY3" fmla="*/ 0 h 1005261"/>
              </a:gdLst>
              <a:ahLst/>
              <a:cxnLst>
                <a:cxn ang="0">
                  <a:pos x="connsiteX0" y="connsiteY0"/>
                </a:cxn>
                <a:cxn ang="0">
                  <a:pos x="connsiteX1" y="connsiteY1"/>
                </a:cxn>
                <a:cxn ang="0">
                  <a:pos x="connsiteX2" y="connsiteY2"/>
                </a:cxn>
                <a:cxn ang="0">
                  <a:pos x="connsiteX3" y="connsiteY3"/>
                </a:cxn>
              </a:cxnLst>
              <a:rect l="l" t="t" r="r" b="b"/>
              <a:pathLst>
                <a:path w="564107" h="1005261">
                  <a:moveTo>
                    <a:pt x="564107" y="0"/>
                  </a:moveTo>
                  <a:lnTo>
                    <a:pt x="564107" y="1005261"/>
                  </a:lnTo>
                  <a:lnTo>
                    <a:pt x="0" y="1005261"/>
                  </a:lnTo>
                  <a:lnTo>
                    <a:pt x="0" y="0"/>
                  </a:lnTo>
                  <a:close/>
                </a:path>
              </a:pathLst>
            </a:custGeom>
            <a:solidFill>
              <a:schemeClr val="accent4"/>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29" name="Freeform 40"/>
            <p:cNvSpPr>
              <a:spLocks/>
            </p:cNvSpPr>
            <p:nvPr/>
          </p:nvSpPr>
          <p:spPr bwMode="auto">
            <a:xfrm rot="16200000">
              <a:off x="9391630" y="3478792"/>
              <a:ext cx="1140921" cy="1177261"/>
            </a:xfrm>
            <a:custGeom>
              <a:avLst/>
              <a:gdLst>
                <a:gd name="T0" fmla="*/ 454 w 1794"/>
                <a:gd name="T1" fmla="*/ 227 h 1852"/>
                <a:gd name="T2" fmla="*/ 482 w 1794"/>
                <a:gd name="T3" fmla="*/ 196 h 1852"/>
                <a:gd name="T4" fmla="*/ 620 w 1794"/>
                <a:gd name="T5" fmla="*/ 84 h 1852"/>
                <a:gd name="T6" fmla="*/ 683 w 1794"/>
                <a:gd name="T7" fmla="*/ 44 h 1852"/>
                <a:gd name="T8" fmla="*/ 750 w 1794"/>
                <a:gd name="T9" fmla="*/ 14 h 1852"/>
                <a:gd name="T10" fmla="*/ 817 w 1794"/>
                <a:gd name="T11" fmla="*/ 0 h 1852"/>
                <a:gd name="T12" fmla="*/ 848 w 1794"/>
                <a:gd name="T13" fmla="*/ 3 h 1852"/>
                <a:gd name="T14" fmla="*/ 880 w 1794"/>
                <a:gd name="T15" fmla="*/ 8 h 1852"/>
                <a:gd name="T16" fmla="*/ 950 w 1794"/>
                <a:gd name="T17" fmla="*/ 33 h 1852"/>
                <a:gd name="T18" fmla="*/ 1062 w 1794"/>
                <a:gd name="T19" fmla="*/ 88 h 1852"/>
                <a:gd name="T20" fmla="*/ 1204 w 1794"/>
                <a:gd name="T21" fmla="*/ 171 h 1852"/>
                <a:gd name="T22" fmla="*/ 1288 w 1794"/>
                <a:gd name="T23" fmla="*/ 215 h 1852"/>
                <a:gd name="T24" fmla="*/ 1327 w 1794"/>
                <a:gd name="T25" fmla="*/ 228 h 1852"/>
                <a:gd name="T26" fmla="*/ 1340 w 1794"/>
                <a:gd name="T27" fmla="*/ 227 h 1852"/>
                <a:gd name="T28" fmla="*/ 1352 w 1794"/>
                <a:gd name="T29" fmla="*/ 222 h 1852"/>
                <a:gd name="T30" fmla="*/ 1375 w 1794"/>
                <a:gd name="T31" fmla="*/ 201 h 1852"/>
                <a:gd name="T32" fmla="*/ 1417 w 1794"/>
                <a:gd name="T33" fmla="*/ 152 h 1852"/>
                <a:gd name="T34" fmla="*/ 1466 w 1794"/>
                <a:gd name="T35" fmla="*/ 93 h 1852"/>
                <a:gd name="T36" fmla="*/ 1502 w 1794"/>
                <a:gd name="T37" fmla="*/ 58 h 1852"/>
                <a:gd name="T38" fmla="*/ 1544 w 1794"/>
                <a:gd name="T39" fmla="*/ 29 h 1852"/>
                <a:gd name="T40" fmla="*/ 1589 w 1794"/>
                <a:gd name="T41" fmla="*/ 12 h 1852"/>
                <a:gd name="T42" fmla="*/ 1615 w 1794"/>
                <a:gd name="T43" fmla="*/ 11 h 1852"/>
                <a:gd name="T44" fmla="*/ 1638 w 1794"/>
                <a:gd name="T45" fmla="*/ 11 h 1852"/>
                <a:gd name="T46" fmla="*/ 1681 w 1794"/>
                <a:gd name="T47" fmla="*/ 17 h 1852"/>
                <a:gd name="T48" fmla="*/ 1732 w 1794"/>
                <a:gd name="T49" fmla="*/ 39 h 1852"/>
                <a:gd name="T50" fmla="*/ 1789 w 1794"/>
                <a:gd name="T51" fmla="*/ 95 h 1852"/>
                <a:gd name="T52" fmla="*/ 1794 w 1794"/>
                <a:gd name="T53" fmla="*/ 108 h 1852"/>
                <a:gd name="T54" fmla="*/ 953 w 1794"/>
                <a:gd name="T55" fmla="*/ 1852 h 1852"/>
                <a:gd name="T56" fmla="*/ 0 w 1794"/>
                <a:gd name="T57" fmla="*/ 108 h 1852"/>
                <a:gd name="T58" fmla="*/ 9 w 1794"/>
                <a:gd name="T59" fmla="*/ 100 h 1852"/>
                <a:gd name="T60" fmla="*/ 69 w 1794"/>
                <a:gd name="T61" fmla="*/ 68 h 1852"/>
                <a:gd name="T62" fmla="*/ 127 w 1794"/>
                <a:gd name="T63" fmla="*/ 48 h 1852"/>
                <a:gd name="T64" fmla="*/ 196 w 1794"/>
                <a:gd name="T65" fmla="*/ 39 h 1852"/>
                <a:gd name="T66" fmla="*/ 251 w 1794"/>
                <a:gd name="T67" fmla="*/ 46 h 1852"/>
                <a:gd name="T68" fmla="*/ 290 w 1794"/>
                <a:gd name="T69" fmla="*/ 58 h 1852"/>
                <a:gd name="T70" fmla="*/ 328 w 1794"/>
                <a:gd name="T71" fmla="*/ 78 h 1852"/>
                <a:gd name="T72" fmla="*/ 365 w 1794"/>
                <a:gd name="T73" fmla="*/ 108 h 1852"/>
                <a:gd name="T74" fmla="*/ 402 w 1794"/>
                <a:gd name="T75" fmla="*/ 147 h 1852"/>
                <a:gd name="T76" fmla="*/ 437 w 1794"/>
                <a:gd name="T77" fmla="*/ 197 h 1852"/>
                <a:gd name="T78" fmla="*/ 454 w 1794"/>
                <a:gd name="T79" fmla="*/ 22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4" h="1852">
                  <a:moveTo>
                    <a:pt x="454" y="227"/>
                  </a:moveTo>
                  <a:lnTo>
                    <a:pt x="482" y="196"/>
                  </a:lnTo>
                  <a:lnTo>
                    <a:pt x="620" y="84"/>
                  </a:lnTo>
                  <a:lnTo>
                    <a:pt x="683" y="44"/>
                  </a:lnTo>
                  <a:lnTo>
                    <a:pt x="750" y="14"/>
                  </a:lnTo>
                  <a:lnTo>
                    <a:pt x="817" y="0"/>
                  </a:lnTo>
                  <a:lnTo>
                    <a:pt x="848" y="3"/>
                  </a:lnTo>
                  <a:lnTo>
                    <a:pt x="880" y="8"/>
                  </a:lnTo>
                  <a:lnTo>
                    <a:pt x="950" y="33"/>
                  </a:lnTo>
                  <a:lnTo>
                    <a:pt x="1062" y="88"/>
                  </a:lnTo>
                  <a:lnTo>
                    <a:pt x="1204" y="171"/>
                  </a:lnTo>
                  <a:lnTo>
                    <a:pt x="1288" y="215"/>
                  </a:lnTo>
                  <a:lnTo>
                    <a:pt x="1327" y="228"/>
                  </a:lnTo>
                  <a:lnTo>
                    <a:pt x="1340" y="227"/>
                  </a:lnTo>
                  <a:lnTo>
                    <a:pt x="1352" y="222"/>
                  </a:lnTo>
                  <a:lnTo>
                    <a:pt x="1375" y="201"/>
                  </a:lnTo>
                  <a:lnTo>
                    <a:pt x="1417" y="152"/>
                  </a:lnTo>
                  <a:lnTo>
                    <a:pt x="1466" y="93"/>
                  </a:lnTo>
                  <a:lnTo>
                    <a:pt x="1502" y="58"/>
                  </a:lnTo>
                  <a:lnTo>
                    <a:pt x="1544" y="29"/>
                  </a:lnTo>
                  <a:lnTo>
                    <a:pt x="1589" y="12"/>
                  </a:lnTo>
                  <a:lnTo>
                    <a:pt x="1615" y="11"/>
                  </a:lnTo>
                  <a:lnTo>
                    <a:pt x="1638" y="11"/>
                  </a:lnTo>
                  <a:lnTo>
                    <a:pt x="1681" y="17"/>
                  </a:lnTo>
                  <a:lnTo>
                    <a:pt x="1732" y="39"/>
                  </a:lnTo>
                  <a:lnTo>
                    <a:pt x="1789" y="95"/>
                  </a:lnTo>
                  <a:lnTo>
                    <a:pt x="1794" y="108"/>
                  </a:lnTo>
                  <a:lnTo>
                    <a:pt x="953" y="1852"/>
                  </a:lnTo>
                  <a:lnTo>
                    <a:pt x="0" y="108"/>
                  </a:lnTo>
                  <a:lnTo>
                    <a:pt x="9" y="100"/>
                  </a:lnTo>
                  <a:lnTo>
                    <a:pt x="69" y="68"/>
                  </a:lnTo>
                  <a:lnTo>
                    <a:pt x="127" y="48"/>
                  </a:lnTo>
                  <a:lnTo>
                    <a:pt x="196" y="39"/>
                  </a:lnTo>
                  <a:lnTo>
                    <a:pt x="251" y="46"/>
                  </a:lnTo>
                  <a:lnTo>
                    <a:pt x="290" y="58"/>
                  </a:lnTo>
                  <a:lnTo>
                    <a:pt x="328" y="78"/>
                  </a:lnTo>
                  <a:lnTo>
                    <a:pt x="365" y="108"/>
                  </a:lnTo>
                  <a:lnTo>
                    <a:pt x="402" y="147"/>
                  </a:lnTo>
                  <a:lnTo>
                    <a:pt x="437" y="197"/>
                  </a:lnTo>
                  <a:lnTo>
                    <a:pt x="454" y="227"/>
                  </a:lnTo>
                  <a:close/>
                </a:path>
              </a:pathLst>
            </a:custGeom>
            <a:solidFill>
              <a:srgbClr val="F3E1D1"/>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30" name="Freeform 41"/>
            <p:cNvSpPr>
              <a:spLocks/>
            </p:cNvSpPr>
            <p:nvPr/>
          </p:nvSpPr>
          <p:spPr bwMode="auto">
            <a:xfrm rot="16200000">
              <a:off x="10122015" y="3823930"/>
              <a:ext cx="414880" cy="442532"/>
            </a:xfrm>
            <a:custGeom>
              <a:avLst/>
              <a:gdLst>
                <a:gd name="T0" fmla="*/ 0 w 651"/>
                <a:gd name="T1" fmla="*/ 65 h 697"/>
                <a:gd name="T2" fmla="*/ 345 w 651"/>
                <a:gd name="T3" fmla="*/ 697 h 697"/>
                <a:gd name="T4" fmla="*/ 651 w 651"/>
                <a:gd name="T5" fmla="*/ 65 h 697"/>
                <a:gd name="T6" fmla="*/ 640 w 651"/>
                <a:gd name="T7" fmla="*/ 61 h 697"/>
                <a:gd name="T8" fmla="*/ 534 w 651"/>
                <a:gd name="T9" fmla="*/ 26 h 697"/>
                <a:gd name="T10" fmla="*/ 399 w 651"/>
                <a:gd name="T11" fmla="*/ 4 h 697"/>
                <a:gd name="T12" fmla="*/ 294 w 651"/>
                <a:gd name="T13" fmla="*/ 0 h 697"/>
                <a:gd name="T14" fmla="*/ 180 w 651"/>
                <a:gd name="T15" fmla="*/ 10 h 697"/>
                <a:gd name="T16" fmla="*/ 61 w 651"/>
                <a:gd name="T17" fmla="*/ 40 h 697"/>
                <a:gd name="T18" fmla="*/ 0 w 651"/>
                <a:gd name="T19" fmla="*/ 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 h="697">
                  <a:moveTo>
                    <a:pt x="0" y="65"/>
                  </a:moveTo>
                  <a:lnTo>
                    <a:pt x="345" y="697"/>
                  </a:lnTo>
                  <a:lnTo>
                    <a:pt x="651" y="65"/>
                  </a:lnTo>
                  <a:lnTo>
                    <a:pt x="640" y="61"/>
                  </a:lnTo>
                  <a:lnTo>
                    <a:pt x="534" y="26"/>
                  </a:lnTo>
                  <a:lnTo>
                    <a:pt x="399" y="4"/>
                  </a:lnTo>
                  <a:lnTo>
                    <a:pt x="294" y="0"/>
                  </a:lnTo>
                  <a:lnTo>
                    <a:pt x="180" y="10"/>
                  </a:lnTo>
                  <a:lnTo>
                    <a:pt x="61" y="40"/>
                  </a:lnTo>
                  <a:lnTo>
                    <a:pt x="0" y="65"/>
                  </a:lnTo>
                  <a:close/>
                </a:path>
              </a:pathLst>
            </a:custGeom>
            <a:solidFill>
              <a:schemeClr val="accent1"/>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grpSp>
      <p:grpSp>
        <p:nvGrpSpPr>
          <p:cNvPr id="28677" name="Group 8"/>
          <p:cNvGrpSpPr>
            <a:grpSpLocks/>
          </p:cNvGrpSpPr>
          <p:nvPr/>
        </p:nvGrpSpPr>
        <p:grpSpPr bwMode="auto">
          <a:xfrm>
            <a:off x="5584825" y="3063875"/>
            <a:ext cx="1112838" cy="855663"/>
            <a:chOff x="1804085" y="3496961"/>
            <a:chExt cx="1482811" cy="1140920"/>
          </a:xfrm>
        </p:grpSpPr>
        <p:sp>
          <p:nvSpPr>
            <p:cNvPr id="7" name="Rectangle 6"/>
            <p:cNvSpPr/>
            <p:nvPr/>
          </p:nvSpPr>
          <p:spPr>
            <a:xfrm>
              <a:off x="1804085" y="3496961"/>
              <a:ext cx="1482811" cy="304810"/>
            </a:xfrm>
            <a:prstGeom prst="rect">
              <a:avLst/>
            </a:prstGeom>
            <a:solidFill>
              <a:schemeClr val="accent2"/>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33" name="Rectangle 32"/>
            <p:cNvSpPr/>
            <p:nvPr/>
          </p:nvSpPr>
          <p:spPr>
            <a:xfrm>
              <a:off x="1804085" y="3784837"/>
              <a:ext cx="1482811" cy="563051"/>
            </a:xfrm>
            <a:prstGeom prst="rect">
              <a:avLst/>
            </a:prstGeom>
            <a:solidFill>
              <a:schemeClr val="accent4"/>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36" name="Rectangle 35"/>
            <p:cNvSpPr/>
            <p:nvPr/>
          </p:nvSpPr>
          <p:spPr>
            <a:xfrm>
              <a:off x="1804085" y="4333071"/>
              <a:ext cx="1482811" cy="304810"/>
            </a:xfrm>
            <a:prstGeom prst="rect">
              <a:avLst/>
            </a:prstGeom>
            <a:solidFill>
              <a:schemeClr val="accent3"/>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grpSp>
      <p:grpSp>
        <p:nvGrpSpPr>
          <p:cNvPr id="28678" name="Group 52"/>
          <p:cNvGrpSpPr>
            <a:grpSpLocks/>
          </p:cNvGrpSpPr>
          <p:nvPr/>
        </p:nvGrpSpPr>
        <p:grpSpPr bwMode="auto">
          <a:xfrm>
            <a:off x="3041650" y="3063875"/>
            <a:ext cx="1112838" cy="855663"/>
            <a:chOff x="1804085" y="3496961"/>
            <a:chExt cx="1482811" cy="1140920"/>
          </a:xfrm>
        </p:grpSpPr>
        <p:sp>
          <p:nvSpPr>
            <p:cNvPr id="55" name="Rectangle 54"/>
            <p:cNvSpPr/>
            <p:nvPr/>
          </p:nvSpPr>
          <p:spPr>
            <a:xfrm>
              <a:off x="1804085" y="3496961"/>
              <a:ext cx="1482811" cy="304810"/>
            </a:xfrm>
            <a:prstGeom prst="rect">
              <a:avLst/>
            </a:prstGeom>
            <a:solidFill>
              <a:schemeClr val="accent2"/>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60" name="Rectangle 59"/>
            <p:cNvSpPr/>
            <p:nvPr/>
          </p:nvSpPr>
          <p:spPr>
            <a:xfrm>
              <a:off x="1804085" y="3784837"/>
              <a:ext cx="1482811" cy="563051"/>
            </a:xfrm>
            <a:prstGeom prst="rect">
              <a:avLst/>
            </a:prstGeom>
            <a:solidFill>
              <a:schemeClr val="accent4"/>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62" name="Rectangle 61"/>
            <p:cNvSpPr/>
            <p:nvPr/>
          </p:nvSpPr>
          <p:spPr>
            <a:xfrm>
              <a:off x="1804085" y="4333071"/>
              <a:ext cx="1482811" cy="304810"/>
            </a:xfrm>
            <a:prstGeom prst="rect">
              <a:avLst/>
            </a:prstGeom>
            <a:solidFill>
              <a:schemeClr val="accent3"/>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grpSp>
      <p:grpSp>
        <p:nvGrpSpPr>
          <p:cNvPr id="28679" name="Group 43"/>
          <p:cNvGrpSpPr>
            <a:grpSpLocks/>
          </p:cNvGrpSpPr>
          <p:nvPr/>
        </p:nvGrpSpPr>
        <p:grpSpPr bwMode="auto">
          <a:xfrm>
            <a:off x="4313238" y="3908425"/>
            <a:ext cx="1112837" cy="855663"/>
            <a:chOff x="1804085" y="3496961"/>
            <a:chExt cx="1482811" cy="1140920"/>
          </a:xfrm>
        </p:grpSpPr>
        <p:sp>
          <p:nvSpPr>
            <p:cNvPr id="45" name="Rectangle 44"/>
            <p:cNvSpPr/>
            <p:nvPr/>
          </p:nvSpPr>
          <p:spPr>
            <a:xfrm>
              <a:off x="1804085" y="3496961"/>
              <a:ext cx="1482811" cy="304810"/>
            </a:xfrm>
            <a:prstGeom prst="rect">
              <a:avLst/>
            </a:prstGeom>
            <a:solidFill>
              <a:schemeClr val="accent2"/>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46" name="Rectangle 45"/>
            <p:cNvSpPr/>
            <p:nvPr/>
          </p:nvSpPr>
          <p:spPr>
            <a:xfrm>
              <a:off x="1804085" y="3784837"/>
              <a:ext cx="1482811" cy="563051"/>
            </a:xfrm>
            <a:prstGeom prst="rect">
              <a:avLst/>
            </a:prstGeom>
            <a:solidFill>
              <a:schemeClr val="accent4"/>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48" name="Rectangle 47"/>
            <p:cNvSpPr/>
            <p:nvPr/>
          </p:nvSpPr>
          <p:spPr>
            <a:xfrm>
              <a:off x="1804085" y="4333071"/>
              <a:ext cx="1482811" cy="304810"/>
            </a:xfrm>
            <a:prstGeom prst="rect">
              <a:avLst/>
            </a:prstGeom>
            <a:solidFill>
              <a:schemeClr val="accent3"/>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grpSp>
      <p:grpSp>
        <p:nvGrpSpPr>
          <p:cNvPr id="28680" name="Group 66"/>
          <p:cNvGrpSpPr>
            <a:grpSpLocks/>
          </p:cNvGrpSpPr>
          <p:nvPr/>
        </p:nvGrpSpPr>
        <p:grpSpPr bwMode="auto">
          <a:xfrm>
            <a:off x="1584325" y="3908425"/>
            <a:ext cx="1298575" cy="855663"/>
            <a:chOff x="1804085" y="3496961"/>
            <a:chExt cx="1482811" cy="1140920"/>
          </a:xfrm>
        </p:grpSpPr>
        <p:sp>
          <p:nvSpPr>
            <p:cNvPr id="68" name="Rectangle 67"/>
            <p:cNvSpPr/>
            <p:nvPr/>
          </p:nvSpPr>
          <p:spPr>
            <a:xfrm>
              <a:off x="1804085" y="3496961"/>
              <a:ext cx="1482811" cy="304810"/>
            </a:xfrm>
            <a:prstGeom prst="rect">
              <a:avLst/>
            </a:prstGeom>
            <a:solidFill>
              <a:schemeClr val="accent2"/>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69" name="Rectangle 68"/>
            <p:cNvSpPr/>
            <p:nvPr/>
          </p:nvSpPr>
          <p:spPr>
            <a:xfrm>
              <a:off x="1804085" y="3784837"/>
              <a:ext cx="1482811" cy="563051"/>
            </a:xfrm>
            <a:prstGeom prst="rect">
              <a:avLst/>
            </a:prstGeom>
            <a:solidFill>
              <a:schemeClr val="accent4"/>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70" name="Rectangle 69"/>
            <p:cNvSpPr/>
            <p:nvPr/>
          </p:nvSpPr>
          <p:spPr>
            <a:xfrm>
              <a:off x="1804085" y="4333071"/>
              <a:ext cx="1482811" cy="304810"/>
            </a:xfrm>
            <a:prstGeom prst="rect">
              <a:avLst/>
            </a:prstGeom>
            <a:solidFill>
              <a:schemeClr val="accent3"/>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grpSp>
      <p:sp>
        <p:nvSpPr>
          <p:cNvPr id="18" name="Rectangle 17"/>
          <p:cNvSpPr/>
          <p:nvPr/>
        </p:nvSpPr>
        <p:spPr>
          <a:xfrm>
            <a:off x="1600200" y="3908425"/>
            <a:ext cx="1282700" cy="85566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6000" b="1" dirty="0">
                <a:solidFill>
                  <a:srgbClr val="0D0707"/>
                </a:solidFill>
              </a:rPr>
              <a:t>01</a:t>
            </a:r>
          </a:p>
        </p:txBody>
      </p:sp>
      <p:sp>
        <p:nvSpPr>
          <p:cNvPr id="71" name="Rectangle 70"/>
          <p:cNvSpPr/>
          <p:nvPr/>
        </p:nvSpPr>
        <p:spPr>
          <a:xfrm>
            <a:off x="3041650" y="3063875"/>
            <a:ext cx="1112838" cy="85566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r>
              <a:rPr lang="en-US" sz="6000" b="1">
                <a:solidFill>
                  <a:srgbClr val="0D0707"/>
                </a:solidFill>
              </a:rPr>
              <a:t>02</a:t>
            </a:r>
          </a:p>
        </p:txBody>
      </p:sp>
      <p:sp>
        <p:nvSpPr>
          <p:cNvPr id="72" name="Rectangle 71"/>
          <p:cNvSpPr/>
          <p:nvPr/>
        </p:nvSpPr>
        <p:spPr>
          <a:xfrm>
            <a:off x="4313238" y="3908425"/>
            <a:ext cx="1112837" cy="85566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r>
              <a:rPr lang="en-US" sz="6000" b="1">
                <a:solidFill>
                  <a:srgbClr val="0D0707"/>
                </a:solidFill>
              </a:rPr>
              <a:t>03</a:t>
            </a:r>
          </a:p>
        </p:txBody>
      </p:sp>
      <p:sp>
        <p:nvSpPr>
          <p:cNvPr id="73" name="Rectangle 72"/>
          <p:cNvSpPr/>
          <p:nvPr/>
        </p:nvSpPr>
        <p:spPr>
          <a:xfrm>
            <a:off x="5584825" y="3063875"/>
            <a:ext cx="1112838" cy="85566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r>
              <a:rPr lang="en-US" sz="6000" b="1">
                <a:solidFill>
                  <a:srgbClr val="0D0707"/>
                </a:solidFill>
              </a:rPr>
              <a:t>04</a:t>
            </a:r>
          </a:p>
        </p:txBody>
      </p:sp>
      <p:sp>
        <p:nvSpPr>
          <p:cNvPr id="28685" name="TextBox 75"/>
          <p:cNvSpPr txBox="1">
            <a:spLocks noChangeArrowheads="1"/>
          </p:cNvSpPr>
          <p:nvPr/>
        </p:nvSpPr>
        <p:spPr bwMode="auto">
          <a:xfrm>
            <a:off x="1493838" y="3043238"/>
            <a:ext cx="1465262" cy="692150"/>
          </a:xfrm>
          <a:prstGeom prst="rect">
            <a:avLst/>
          </a:prstGeom>
          <a:noFill/>
          <a:ln w="9525">
            <a:noFill/>
            <a:miter lim="800000"/>
            <a:headEnd/>
            <a:tailEnd/>
          </a:ln>
        </p:spPr>
        <p:txBody>
          <a:bodyPr tIns="0" bIns="137160">
            <a:spAutoFit/>
          </a:bodyPr>
          <a:lstStyle/>
          <a:p>
            <a:pPr algn="ctr" defTabSz="685800"/>
            <a:r>
              <a:rPr lang="en-US" b="1">
                <a:solidFill>
                  <a:srgbClr val="0D0707"/>
                </a:solidFill>
                <a:latin typeface="Calibri" pitchFamily="34" charset="0"/>
              </a:rPr>
              <a:t>Point sur les programmes</a:t>
            </a:r>
          </a:p>
        </p:txBody>
      </p:sp>
      <p:sp>
        <p:nvSpPr>
          <p:cNvPr id="28686" name="TextBox 76"/>
          <p:cNvSpPr txBox="1">
            <a:spLocks noChangeArrowheads="1"/>
          </p:cNvSpPr>
          <p:nvPr/>
        </p:nvSpPr>
        <p:spPr bwMode="auto">
          <a:xfrm>
            <a:off x="2925763" y="3908425"/>
            <a:ext cx="1311275" cy="738188"/>
          </a:xfrm>
          <a:prstGeom prst="rect">
            <a:avLst/>
          </a:prstGeom>
          <a:noFill/>
          <a:ln w="9525">
            <a:noFill/>
            <a:miter lim="800000"/>
            <a:headEnd/>
            <a:tailEnd/>
          </a:ln>
        </p:spPr>
        <p:txBody>
          <a:bodyPr tIns="137160">
            <a:spAutoFit/>
          </a:bodyPr>
          <a:lstStyle/>
          <a:p>
            <a:pPr algn="ctr" defTabSz="685800"/>
            <a:r>
              <a:rPr lang="en-US" b="1">
                <a:solidFill>
                  <a:srgbClr val="0D0707"/>
                </a:solidFill>
                <a:latin typeface="Calibri" pitchFamily="34" charset="0"/>
              </a:rPr>
              <a:t>Apports</a:t>
            </a:r>
          </a:p>
          <a:p>
            <a:pPr algn="ctr" defTabSz="685800"/>
            <a:r>
              <a:rPr lang="en-US" b="1">
                <a:solidFill>
                  <a:srgbClr val="0D0707"/>
                </a:solidFill>
                <a:latin typeface="Calibri" pitchFamily="34" charset="0"/>
              </a:rPr>
              <a:t>théoriques</a:t>
            </a:r>
          </a:p>
        </p:txBody>
      </p:sp>
      <p:sp>
        <p:nvSpPr>
          <p:cNvPr id="28687" name="TextBox 77"/>
          <p:cNvSpPr txBox="1">
            <a:spLocks noChangeArrowheads="1"/>
          </p:cNvSpPr>
          <p:nvPr/>
        </p:nvSpPr>
        <p:spPr bwMode="auto">
          <a:xfrm>
            <a:off x="4311650" y="2936875"/>
            <a:ext cx="1116013" cy="968375"/>
          </a:xfrm>
          <a:prstGeom prst="rect">
            <a:avLst/>
          </a:prstGeom>
          <a:noFill/>
          <a:ln w="9525">
            <a:noFill/>
            <a:miter lim="800000"/>
            <a:headEnd/>
            <a:tailEnd/>
          </a:ln>
        </p:spPr>
        <p:txBody>
          <a:bodyPr tIns="0" bIns="137160">
            <a:spAutoFit/>
          </a:bodyPr>
          <a:lstStyle/>
          <a:p>
            <a:pPr algn="ctr" defTabSz="685800"/>
            <a:r>
              <a:rPr lang="en-US" b="1">
                <a:solidFill>
                  <a:srgbClr val="0D0707"/>
                </a:solidFill>
                <a:latin typeface="Calibri" pitchFamily="34" charset="0"/>
              </a:rPr>
              <a:t>Exemples de situations</a:t>
            </a:r>
          </a:p>
        </p:txBody>
      </p:sp>
      <p:sp>
        <p:nvSpPr>
          <p:cNvPr id="28688" name="TextBox 78"/>
          <p:cNvSpPr txBox="1">
            <a:spLocks noChangeArrowheads="1"/>
          </p:cNvSpPr>
          <p:nvPr/>
        </p:nvSpPr>
        <p:spPr bwMode="auto">
          <a:xfrm>
            <a:off x="5580063" y="3908425"/>
            <a:ext cx="1217612" cy="738188"/>
          </a:xfrm>
          <a:prstGeom prst="rect">
            <a:avLst/>
          </a:prstGeom>
          <a:noFill/>
          <a:ln w="9525">
            <a:noFill/>
            <a:miter lim="800000"/>
            <a:headEnd/>
            <a:tailEnd/>
          </a:ln>
        </p:spPr>
        <p:txBody>
          <a:bodyPr tIns="137160">
            <a:spAutoFit/>
          </a:bodyPr>
          <a:lstStyle/>
          <a:p>
            <a:pPr defTabSz="685800"/>
            <a:r>
              <a:rPr lang="en-US" b="1">
                <a:solidFill>
                  <a:srgbClr val="0D0707"/>
                </a:solidFill>
                <a:latin typeface="Calibri" pitchFamily="34" charset="0"/>
              </a:rPr>
              <a:t>Modalités de travail</a:t>
            </a:r>
          </a:p>
        </p:txBody>
      </p:sp>
      <p:grpSp>
        <p:nvGrpSpPr>
          <p:cNvPr id="28689" name="Group 19"/>
          <p:cNvGrpSpPr>
            <a:grpSpLocks/>
          </p:cNvGrpSpPr>
          <p:nvPr/>
        </p:nvGrpSpPr>
        <p:grpSpPr bwMode="auto">
          <a:xfrm>
            <a:off x="638175" y="3486150"/>
            <a:ext cx="846138" cy="855663"/>
            <a:chOff x="7806598" y="7019169"/>
            <a:chExt cx="1128855" cy="1140920"/>
          </a:xfrm>
        </p:grpSpPr>
        <p:sp>
          <p:nvSpPr>
            <p:cNvPr id="90" name="Rectangle: Rounded Corners 89"/>
            <p:cNvSpPr/>
            <p:nvPr/>
          </p:nvSpPr>
          <p:spPr>
            <a:xfrm>
              <a:off x="7806598" y="7019169"/>
              <a:ext cx="904355" cy="1140920"/>
            </a:xfrm>
            <a:prstGeom prst="roundRect">
              <a:avLst/>
            </a:prstGeom>
            <a:solidFill>
              <a:schemeClr val="accent2"/>
            </a:solidFill>
            <a:ln>
              <a:noFill/>
            </a:ln>
            <a:extLst/>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sp>
          <p:nvSpPr>
            <p:cNvPr id="89" name="Freeform: Shape 88"/>
            <p:cNvSpPr/>
            <p:nvPr/>
          </p:nvSpPr>
          <p:spPr>
            <a:xfrm>
              <a:off x="8558462" y="7019169"/>
              <a:ext cx="376991" cy="1140920"/>
            </a:xfrm>
            <a:custGeom>
              <a:avLst/>
              <a:gdLst>
                <a:gd name="connsiteX0" fmla="*/ 0 w 464432"/>
                <a:gd name="connsiteY0" fmla="*/ 0 h 1140920"/>
                <a:gd name="connsiteX1" fmla="*/ 464432 w 464432"/>
                <a:gd name="connsiteY1" fmla="*/ 0 h 1140920"/>
                <a:gd name="connsiteX2" fmla="*/ 464432 w 464432"/>
                <a:gd name="connsiteY2" fmla="*/ 287137 h 1140920"/>
                <a:gd name="connsiteX3" fmla="*/ 464432 w 464432"/>
                <a:gd name="connsiteY3" fmla="*/ 304924 h 1140920"/>
                <a:gd name="connsiteX4" fmla="*/ 464432 w 464432"/>
                <a:gd name="connsiteY4" fmla="*/ 835997 h 1140920"/>
                <a:gd name="connsiteX5" fmla="*/ 464432 w 464432"/>
                <a:gd name="connsiteY5" fmla="*/ 851245 h 1140920"/>
                <a:gd name="connsiteX6" fmla="*/ 464432 w 464432"/>
                <a:gd name="connsiteY6" fmla="*/ 1140920 h 1140920"/>
                <a:gd name="connsiteX7" fmla="*/ 0 w 464432"/>
                <a:gd name="connsiteY7" fmla="*/ 1140920 h 1140920"/>
                <a:gd name="connsiteX8" fmla="*/ 0 w 464432"/>
                <a:gd name="connsiteY8" fmla="*/ 851245 h 1140920"/>
                <a:gd name="connsiteX9" fmla="*/ 0 w 464432"/>
                <a:gd name="connsiteY9" fmla="*/ 835997 h 1140920"/>
                <a:gd name="connsiteX10" fmla="*/ 0 w 464432"/>
                <a:gd name="connsiteY10" fmla="*/ 304924 h 1140920"/>
                <a:gd name="connsiteX11" fmla="*/ 0 w 464432"/>
                <a:gd name="connsiteY11" fmla="*/ 287137 h 114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432" h="1140920">
                  <a:moveTo>
                    <a:pt x="0" y="0"/>
                  </a:moveTo>
                  <a:lnTo>
                    <a:pt x="464432" y="0"/>
                  </a:lnTo>
                  <a:lnTo>
                    <a:pt x="464432" y="287137"/>
                  </a:lnTo>
                  <a:lnTo>
                    <a:pt x="464432" y="304924"/>
                  </a:lnTo>
                  <a:lnTo>
                    <a:pt x="464432" y="835997"/>
                  </a:lnTo>
                  <a:lnTo>
                    <a:pt x="464432" y="851245"/>
                  </a:lnTo>
                  <a:lnTo>
                    <a:pt x="464432" y="1140920"/>
                  </a:lnTo>
                  <a:lnTo>
                    <a:pt x="0" y="1140920"/>
                  </a:lnTo>
                  <a:lnTo>
                    <a:pt x="0" y="851245"/>
                  </a:lnTo>
                  <a:lnTo>
                    <a:pt x="0" y="835997"/>
                  </a:lnTo>
                  <a:lnTo>
                    <a:pt x="0" y="304924"/>
                  </a:lnTo>
                  <a:lnTo>
                    <a:pt x="0" y="287137"/>
                  </a:lnTo>
                  <a:close/>
                </a:path>
              </a:pathLst>
            </a:custGeom>
            <a:solidFill>
              <a:schemeClr val="bg1">
                <a:lumMod val="65000"/>
              </a:schemeClr>
            </a:solidFill>
            <a:ln>
              <a:noFill/>
            </a:ln>
          </p:spPr>
          <p:txBody>
            <a:bodyPr lIns="68580" tIns="34290" rIns="68580" bIns="34290"/>
            <a:lstStyle/>
            <a:p>
              <a:pPr defTabSz="685800" fontAlgn="auto">
                <a:spcBef>
                  <a:spcPts val="0"/>
                </a:spcBef>
                <a:spcAft>
                  <a:spcPts val="0"/>
                </a:spcAft>
                <a:defRPr/>
              </a:pPr>
              <a:endParaRPr lang="en-US" sz="1350">
                <a:solidFill>
                  <a:srgbClr val="0D0707"/>
                </a:solidFill>
                <a:latin typeface="Calibri" panose="020F0502020204030204"/>
                <a:cs typeface="+mn-cs"/>
              </a:endParaRPr>
            </a:p>
          </p:txBody>
        </p:sp>
      </p:grpSp>
      <p:pic>
        <p:nvPicPr>
          <p:cNvPr id="28690" name="Image 38" descr="animpbC3vidberg - Copie.png"/>
          <p:cNvPicPr>
            <a:picLocks noChangeAspect="1"/>
          </p:cNvPicPr>
          <p:nvPr/>
        </p:nvPicPr>
        <p:blipFill>
          <a:blip r:embed="rId3"/>
          <a:srcRect/>
          <a:stretch>
            <a:fillRect/>
          </a:stretch>
        </p:blipFill>
        <p:spPr bwMode="auto">
          <a:xfrm>
            <a:off x="7439025" y="5453063"/>
            <a:ext cx="1458913" cy="121126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Placeholder 5"/>
          <p:cNvPicPr>
            <a:picLocks noGrp="1" noChangeAspect="1"/>
          </p:cNvPicPr>
          <p:nvPr>
            <p:ph type="pic" sz="quarter" idx="11"/>
          </p:nvPr>
        </p:nvPicPr>
        <p:blipFill>
          <a:blip r:embed="rId3"/>
          <a:srcRect l="5634" r="5634"/>
          <a:stretch>
            <a:fillRect/>
          </a:stretch>
        </p:blipFill>
        <p:spPr bwMode="auto">
          <a:xfrm>
            <a:off x="0" y="0"/>
            <a:ext cx="9142413" cy="6858000"/>
          </a:xfrm>
        </p:spPr>
      </p:pic>
      <p:sp>
        <p:nvSpPr>
          <p:cNvPr id="8" name="Title 7"/>
          <p:cNvSpPr>
            <a:spLocks noGrp="1"/>
          </p:cNvSpPr>
          <p:nvPr>
            <p:ph type="title"/>
          </p:nvPr>
        </p:nvSpPr>
        <p:spPr>
          <a:xfrm>
            <a:off x="442913" y="5099050"/>
            <a:ext cx="8258175" cy="885825"/>
          </a:xfrm>
        </p:spPr>
        <p:txBody>
          <a:bodyPr rtlCol="0"/>
          <a:lstStyle/>
          <a:p>
            <a:pPr fontAlgn="auto">
              <a:spcAft>
                <a:spcPts val="0"/>
              </a:spcAft>
              <a:defRPr/>
            </a:pPr>
            <a:r>
              <a:rPr lang="en-US" dirty="0"/>
              <a:t>en conclusion…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fontAlgn="auto">
              <a:spcAft>
                <a:spcPts val="0"/>
              </a:spcAft>
              <a:defRPr/>
            </a:pPr>
            <a:r>
              <a:rPr lang="en-US" dirty="0"/>
              <a:t>Il </a:t>
            </a:r>
            <a:r>
              <a:rPr lang="en-US" dirty="0" err="1"/>
              <a:t>convient</a:t>
            </a:r>
            <a:r>
              <a:rPr lang="en-US" dirty="0"/>
              <a:t> de </a:t>
            </a:r>
            <a:r>
              <a:rPr lang="en-US" dirty="0" err="1"/>
              <a:t>redire</a:t>
            </a:r>
            <a:r>
              <a:rPr lang="en-US" dirty="0"/>
              <a:t> </a:t>
            </a:r>
            <a:r>
              <a:rPr lang="en-US" dirty="0" err="1"/>
              <a:t>l’importance</a:t>
            </a:r>
            <a:r>
              <a:rPr lang="en-US" dirty="0"/>
              <a:t> d’un </a:t>
            </a:r>
            <a:r>
              <a:rPr lang="en-US" dirty="0" err="1"/>
              <a:t>enseignement</a:t>
            </a:r>
            <a:endParaRPr lang="en-US" dirty="0"/>
          </a:p>
        </p:txBody>
      </p:sp>
      <p:sp>
        <p:nvSpPr>
          <p:cNvPr id="3" name="Content Placeholder 2"/>
          <p:cNvSpPr>
            <a:spLocks noGrp="1"/>
          </p:cNvSpPr>
          <p:nvPr>
            <p:ph idx="1"/>
          </p:nvPr>
        </p:nvSpPr>
        <p:spPr>
          <a:xfrm>
            <a:off x="628650" y="1993900"/>
            <a:ext cx="7853363" cy="4211638"/>
          </a:xfrm>
        </p:spPr>
        <p:txBody>
          <a:bodyPr>
            <a:normAutofit lnSpcReduction="10000"/>
          </a:bodyPr>
          <a:lstStyle/>
          <a:p>
            <a:pPr fontAlgn="auto">
              <a:buFont typeface="Arial" panose="020B0604020202020204" pitchFamily="34" charset="0"/>
              <a:buChar char="•"/>
              <a:defRPr/>
            </a:pPr>
            <a:r>
              <a:rPr lang="en-US" b="1" dirty="0" err="1"/>
              <a:t>régulier</a:t>
            </a:r>
            <a:r>
              <a:rPr lang="en-US" b="1" dirty="0"/>
              <a:t> et </a:t>
            </a:r>
            <a:r>
              <a:rPr lang="en-US" b="1" dirty="0" err="1"/>
              <a:t>programmé</a:t>
            </a:r>
            <a:endParaRPr lang="en-US" b="1" dirty="0"/>
          </a:p>
          <a:p>
            <a:pPr fontAlgn="auto">
              <a:buFont typeface="Arial" panose="020B0604020202020204" pitchFamily="34" charset="0"/>
              <a:buChar char="•"/>
              <a:defRPr/>
            </a:pPr>
            <a:r>
              <a:rPr lang="en-US" b="1" dirty="0"/>
              <a:t>qui </a:t>
            </a:r>
            <a:r>
              <a:rPr lang="en-US" b="1" dirty="0" err="1"/>
              <a:t>donne</a:t>
            </a:r>
            <a:r>
              <a:rPr lang="en-US" b="1" dirty="0"/>
              <a:t> </a:t>
            </a:r>
            <a:r>
              <a:rPr lang="en-US" b="1" dirty="0" err="1"/>
              <a:t>confiance</a:t>
            </a:r>
            <a:endParaRPr lang="en-US" b="1" dirty="0"/>
          </a:p>
          <a:p>
            <a:pPr fontAlgn="auto">
              <a:buFont typeface="Arial" panose="020B0604020202020204" pitchFamily="34" charset="0"/>
              <a:buChar char="•"/>
              <a:defRPr/>
            </a:pPr>
            <a:r>
              <a:rPr lang="en-US" b="1" dirty="0" err="1"/>
              <a:t>intégré</a:t>
            </a:r>
            <a:endParaRPr lang="en-US" b="1" dirty="0"/>
          </a:p>
          <a:p>
            <a:pPr fontAlgn="auto">
              <a:buFont typeface="Arial" panose="020B0604020202020204" pitchFamily="34" charset="0"/>
              <a:buChar char="•"/>
              <a:defRPr/>
            </a:pPr>
            <a:r>
              <a:rPr lang="en-US" b="1" dirty="0" err="1"/>
              <a:t>fondé</a:t>
            </a:r>
            <a:r>
              <a:rPr lang="en-US" b="1" dirty="0"/>
              <a:t> </a:t>
            </a:r>
            <a:r>
              <a:rPr lang="en-US" b="1" dirty="0" err="1"/>
              <a:t>sur</a:t>
            </a:r>
            <a:r>
              <a:rPr lang="en-US" b="1" dirty="0"/>
              <a:t> la </a:t>
            </a:r>
            <a:r>
              <a:rPr lang="en-US" b="1" dirty="0" err="1"/>
              <a:t>transversalité</a:t>
            </a:r>
            <a:r>
              <a:rPr lang="en-US" b="1" dirty="0"/>
              <a:t> de la langue </a:t>
            </a:r>
            <a:r>
              <a:rPr lang="en-US" b="1" dirty="0" err="1"/>
              <a:t>dans</a:t>
            </a:r>
            <a:r>
              <a:rPr lang="en-US" b="1" dirty="0"/>
              <a:t> </a:t>
            </a:r>
            <a:r>
              <a:rPr lang="en-US" b="1" dirty="0" err="1"/>
              <a:t>tous</a:t>
            </a:r>
            <a:r>
              <a:rPr lang="en-US" b="1" dirty="0"/>
              <a:t> les </a:t>
            </a:r>
            <a:r>
              <a:rPr lang="en-US" b="1" dirty="0" err="1"/>
              <a:t>domaines</a:t>
            </a:r>
            <a:r>
              <a:rPr lang="en-US" b="1" dirty="0"/>
              <a:t> </a:t>
            </a:r>
          </a:p>
          <a:p>
            <a:pPr fontAlgn="auto">
              <a:buFont typeface="Arial" panose="020B0604020202020204" pitchFamily="34" charset="0"/>
              <a:buChar char="•"/>
              <a:defRPr/>
            </a:pPr>
            <a:r>
              <a:rPr lang="en-US" b="1" dirty="0" err="1"/>
              <a:t>explicite</a:t>
            </a:r>
            <a:endParaRPr lang="en-US" b="1" dirty="0"/>
          </a:p>
          <a:p>
            <a:pPr fontAlgn="auto">
              <a:buFont typeface="Arial" panose="020B0604020202020204" pitchFamily="34" charset="0"/>
              <a:buChar char="•"/>
              <a:defRPr/>
            </a:pPr>
            <a:r>
              <a:rPr lang="en-US" b="1" dirty="0" err="1"/>
              <a:t>conçu</a:t>
            </a:r>
            <a:r>
              <a:rPr lang="en-US" b="1" dirty="0"/>
              <a:t> à </a:t>
            </a:r>
            <a:r>
              <a:rPr lang="en-US" b="1" dirty="0" err="1"/>
              <a:t>partir</a:t>
            </a:r>
            <a:r>
              <a:rPr lang="en-US" b="1" dirty="0"/>
              <a:t> de situations </a:t>
            </a:r>
            <a:r>
              <a:rPr lang="en-US" b="1" dirty="0" err="1"/>
              <a:t>variées</a:t>
            </a:r>
            <a:r>
              <a:rPr lang="en-US" b="1" dirty="0"/>
              <a:t>, </a:t>
            </a:r>
            <a:r>
              <a:rPr lang="en-US" b="1" dirty="0" err="1"/>
              <a:t>mobilisant</a:t>
            </a:r>
            <a:r>
              <a:rPr lang="en-US" b="1" dirty="0"/>
              <a:t> divers </a:t>
            </a:r>
            <a:r>
              <a:rPr lang="en-US" b="1" dirty="0" err="1"/>
              <a:t>paramètres</a:t>
            </a:r>
            <a:endParaRPr lang="en-US" b="1" dirty="0"/>
          </a:p>
          <a:p>
            <a:pPr fontAlgn="auto">
              <a:buFont typeface="Arial" panose="020B0604020202020204" pitchFamily="34" charset="0"/>
              <a:buChar char="•"/>
              <a:defRPr/>
            </a:pPr>
            <a:r>
              <a:rPr lang="en-US" b="1"/>
              <a:t>ouvant </a:t>
            </a:r>
            <a:r>
              <a:rPr lang="en-US" b="1" dirty="0" err="1"/>
              <a:t>intégrer</a:t>
            </a:r>
            <a:r>
              <a:rPr lang="en-US" b="1" dirty="0"/>
              <a:t> des interactions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5777BE5B-451E-46F1-A207-4B5333E1283E}" type="slidenum">
              <a:rPr lang="en-US">
                <a:solidFill>
                  <a:srgbClr val="A6A6A6"/>
                </a:solidFill>
              </a:rPr>
              <a:pPr defTabSz="685800" fontAlgn="base">
                <a:spcBef>
                  <a:spcPct val="0"/>
                </a:spcBef>
                <a:spcAft>
                  <a:spcPct val="0"/>
                </a:spcAft>
              </a:pPr>
              <a:t>32</a:t>
            </a:fld>
            <a:endParaRPr lang="en-US">
              <a:solidFill>
                <a:srgbClr val="A6A6A6"/>
              </a:solidFill>
            </a:endParaRPr>
          </a:p>
        </p:txBody>
      </p:sp>
      <p:sp>
        <p:nvSpPr>
          <p:cNvPr id="7" name="Title 1"/>
          <p:cNvSpPr>
            <a:spLocks noGrp="1"/>
          </p:cNvSpPr>
          <p:nvPr>
            <p:ph type="title"/>
          </p:nvPr>
        </p:nvSpPr>
        <p:spPr/>
        <p:txBody>
          <a:bodyPr rtlCol="0"/>
          <a:lstStyle/>
          <a:p>
            <a:pPr algn="ctr" fontAlgn="auto">
              <a:spcAft>
                <a:spcPts val="0"/>
              </a:spcAft>
              <a:defRPr/>
            </a:pPr>
            <a:r>
              <a:rPr lang="en-US" dirty="0"/>
              <a:t>… et en résumé</a:t>
            </a:r>
          </a:p>
        </p:txBody>
      </p:sp>
      <p:sp>
        <p:nvSpPr>
          <p:cNvPr id="8" name="Rectangle 7"/>
          <p:cNvSpPr/>
          <p:nvPr/>
        </p:nvSpPr>
        <p:spPr>
          <a:xfrm>
            <a:off x="204951" y="1919178"/>
            <a:ext cx="8008883" cy="4247317"/>
          </a:xfrm>
          <a:prstGeom prst="rect">
            <a:avLst/>
          </a:prstGeom>
        </p:spPr>
        <p:txBody>
          <a:bodyPr wrap="square">
            <a:spAutoFit/>
          </a:bodyPr>
          <a:lstStyle/>
          <a:p>
            <a:pPr>
              <a:buFont typeface="Arial" pitchFamily="34" charset="0"/>
              <a:buChar char="•"/>
            </a:pPr>
            <a:r>
              <a:rPr lang="fr-FR" dirty="0"/>
              <a:t> La pratique très régulière de la rédaction garantit les progrès des élèves. Ils s’entraînent quotidiennement sur des écrits courts et prennent appui sur les textes lus en classe pour des travaux plus longs.</a:t>
            </a:r>
          </a:p>
          <a:p>
            <a:pPr>
              <a:buFont typeface="Arial" pitchFamily="34" charset="0"/>
              <a:buChar char="•"/>
            </a:pPr>
            <a:endParaRPr lang="fr-FR" dirty="0"/>
          </a:p>
          <a:p>
            <a:pPr>
              <a:buFont typeface="Arial" pitchFamily="34" charset="0"/>
              <a:buChar char="•"/>
            </a:pPr>
            <a:r>
              <a:rPr lang="fr-FR" dirty="0"/>
              <a:t> La rédaction concerne tous les domaines d’enseignement et tous les types de textes.</a:t>
            </a:r>
          </a:p>
          <a:p>
            <a:pPr>
              <a:buFont typeface="Arial" pitchFamily="34" charset="0"/>
              <a:buChar char="•"/>
            </a:pPr>
            <a:endParaRPr lang="fr-FR" dirty="0"/>
          </a:p>
          <a:p>
            <a:pPr>
              <a:buFont typeface="Arial" pitchFamily="34" charset="0"/>
              <a:buChar char="•"/>
            </a:pPr>
            <a:r>
              <a:rPr lang="fr-FR" dirty="0"/>
              <a:t> La démarche d’écriture (planification, mise en mots, révision, amélioration) est accompagnée. La correction des travaux est un véritable temps d’apprentissage au cours duquel l’élève apprend à réviser et à améliorer son écrit avec l’aide du professeur et les outils d’aide.</a:t>
            </a:r>
          </a:p>
          <a:p>
            <a:pPr>
              <a:buFont typeface="Arial" pitchFamily="34" charset="0"/>
              <a:buChar char="•"/>
            </a:pPr>
            <a:endParaRPr lang="fr-FR" dirty="0"/>
          </a:p>
          <a:p>
            <a:pPr>
              <a:buFont typeface="Arial" pitchFamily="34" charset="0"/>
              <a:buChar char="•"/>
            </a:pPr>
            <a:r>
              <a:rPr lang="fr-FR" dirty="0"/>
              <a:t> L’écrit s’appuie nécessairement sur l’oral.</a:t>
            </a:r>
          </a:p>
          <a:p>
            <a:endParaRPr lang="fr-FR" dirty="0"/>
          </a:p>
          <a:p>
            <a:pPr>
              <a:buFont typeface="Arial" pitchFamily="34" charset="0"/>
              <a:buChar char="•"/>
            </a:pPr>
            <a:r>
              <a:rPr lang="fr-FR" dirty="0"/>
              <a:t>La différenciation a toute sa place lors des entraînements</a:t>
            </a:r>
          </a:p>
        </p:txBody>
      </p:sp>
      <p:pic>
        <p:nvPicPr>
          <p:cNvPr id="9" name="Picture 4" descr="http://ien-saverne.site.ac-strasbourg.fr/wp-content/uploads/2019/09/vignette_lecture_ecriture_CE1_1173167.png"/>
          <p:cNvPicPr>
            <a:picLocks noChangeAspect="1" noChangeArrowheads="1"/>
          </p:cNvPicPr>
          <p:nvPr/>
        </p:nvPicPr>
        <p:blipFill>
          <a:blip r:embed="rId3" cstate="print"/>
          <a:srcRect/>
          <a:stretch>
            <a:fillRect/>
          </a:stretch>
        </p:blipFill>
        <p:spPr bwMode="auto">
          <a:xfrm rot="898303">
            <a:off x="7722176" y="4992044"/>
            <a:ext cx="925238" cy="131150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313" y="3379788"/>
            <a:ext cx="5006975" cy="2722562"/>
          </a:xfrm>
        </p:spPr>
        <p:txBody>
          <a:bodyPr rtlCol="0"/>
          <a:lstStyle/>
          <a:p>
            <a:pPr fontAlgn="auto">
              <a:spcAft>
                <a:spcPts val="0"/>
              </a:spcAft>
              <a:defRPr/>
            </a:pPr>
            <a:r>
              <a:rPr lang="en-US" dirty="0"/>
              <a:t>Thank You!</a:t>
            </a:r>
          </a:p>
        </p:txBody>
      </p:sp>
      <p:sp>
        <p:nvSpPr>
          <p:cNvPr id="4" name="Text Placeholder 3"/>
          <p:cNvSpPr>
            <a:spLocks noGrp="1"/>
          </p:cNvSpPr>
          <p:nvPr>
            <p:ph type="body" idx="1"/>
          </p:nvPr>
        </p:nvSpPr>
        <p:spPr>
          <a:xfrm>
            <a:off x="3897313" y="6102350"/>
            <a:ext cx="5006975" cy="655638"/>
          </a:xfrm>
        </p:spPr>
        <p:txBody>
          <a:bodyPr/>
          <a:lstStyle/>
          <a:p>
            <a:pPr fontAlgn="auto">
              <a:spcAft>
                <a:spcPts val="0"/>
              </a:spcAft>
              <a:buFont typeface="Arial" panose="020B0604020202020204" pitchFamily="34" charset="0"/>
              <a:buNone/>
              <a:defRPr/>
            </a:pPr>
            <a:r>
              <a:rPr lang="en-US"/>
              <a:t>Do you have 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971675"/>
            <a:ext cx="8191500" cy="1606550"/>
          </a:xfrm>
        </p:spPr>
        <p:txBody>
          <a:bodyPr rtlCol="0">
            <a:normAutofit fontScale="90000"/>
          </a:bodyPr>
          <a:lstStyle/>
          <a:p>
            <a:pPr fontAlgn="auto">
              <a:spcAft>
                <a:spcPts val="0"/>
              </a:spcAft>
              <a:defRPr/>
            </a:pPr>
            <a:r>
              <a:rPr lang="en-US" dirty="0" err="1">
                <a:solidFill>
                  <a:schemeClr val="accent4">
                    <a:lumMod val="75000"/>
                  </a:schemeClr>
                </a:solidFill>
              </a:rPr>
              <a:t>L’écriture</a:t>
            </a:r>
            <a:r>
              <a:rPr lang="en-US" dirty="0">
                <a:solidFill>
                  <a:schemeClr val="accent4">
                    <a:lumMod val="75000"/>
                  </a:schemeClr>
                </a:solidFill>
              </a:rPr>
              <a:t> </a:t>
            </a:r>
            <a:r>
              <a:rPr lang="en-US" dirty="0" err="1">
                <a:solidFill>
                  <a:schemeClr val="accent4">
                    <a:lumMod val="75000"/>
                  </a:schemeClr>
                </a:solidFill>
              </a:rPr>
              <a:t>dans</a:t>
            </a:r>
            <a:r>
              <a:rPr lang="en-US" dirty="0">
                <a:solidFill>
                  <a:schemeClr val="accent4">
                    <a:lumMod val="75000"/>
                  </a:schemeClr>
                </a:solidFill>
              </a:rPr>
              <a:t> les </a:t>
            </a:r>
            <a:r>
              <a:rPr lang="en-US" dirty="0" err="1">
                <a:solidFill>
                  <a:schemeClr val="accent4">
                    <a:lumMod val="75000"/>
                  </a:schemeClr>
                </a:solidFill>
              </a:rPr>
              <a:t>programmes</a:t>
            </a:r>
            <a:endParaRPr lang="en-US" dirty="0">
              <a:solidFill>
                <a:schemeClr val="accent4">
                  <a:lumMod val="75000"/>
                </a:schemeClr>
              </a:solidFill>
            </a:endParaRPr>
          </a:p>
        </p:txBody>
      </p:sp>
      <p:sp>
        <p:nvSpPr>
          <p:cNvPr id="2969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C0EEAC57-F65C-4246-9933-52DD0BB04347}" type="slidenum">
              <a:rPr lang="en-US">
                <a:solidFill>
                  <a:srgbClr val="A6A6A6"/>
                </a:solidFill>
              </a:rPr>
              <a:pPr defTabSz="685800" fontAlgn="base">
                <a:spcBef>
                  <a:spcPct val="0"/>
                </a:spcBef>
                <a:spcAft>
                  <a:spcPct val="0"/>
                </a:spcAft>
              </a:pPr>
              <a:t>4</a:t>
            </a:fld>
            <a:endParaRPr lang="en-US">
              <a:solidFill>
                <a:srgbClr val="A6A6A6"/>
              </a:solidFill>
            </a:endParaRPr>
          </a:p>
        </p:txBody>
      </p:sp>
      <p:sp>
        <p:nvSpPr>
          <p:cNvPr id="9" name="Oval 8"/>
          <p:cNvSpPr/>
          <p:nvPr/>
        </p:nvSpPr>
        <p:spPr>
          <a:xfrm>
            <a:off x="5295900" y="3578225"/>
            <a:ext cx="696913" cy="69691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ts val="0"/>
              </a:spcBef>
              <a:spcAft>
                <a:spcPts val="0"/>
              </a:spcAft>
              <a:defRPr/>
            </a:pPr>
            <a:r>
              <a:rPr lang="en-US" sz="2700" b="1" dirty="0">
                <a:solidFill>
                  <a:srgbClr val="FFFFFF"/>
                </a:solidFill>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516688" cy="1325563"/>
          </a:xfrm>
        </p:spPr>
        <p:txBody>
          <a:bodyPr>
            <a:noAutofit/>
          </a:bodyPr>
          <a:lstStyle/>
          <a:p>
            <a:pPr fontAlgn="auto">
              <a:spcAft>
                <a:spcPts val="0"/>
              </a:spcAft>
              <a:defRPr/>
            </a:pPr>
            <a:r>
              <a:rPr b="0" cap="small" dirty="0" err="1">
                <a:solidFill>
                  <a:schemeClr val="accent4">
                    <a:lumMod val="75000"/>
                  </a:schemeClr>
                </a:solidFill>
              </a:rPr>
              <a:t>Attendus</a:t>
            </a:r>
            <a:r>
              <a:rPr b="0" cap="small" dirty="0">
                <a:solidFill>
                  <a:schemeClr val="accent4">
                    <a:lumMod val="75000"/>
                  </a:schemeClr>
                </a:solidFill>
              </a:rPr>
              <a:t> de fin de cycle 2</a:t>
            </a:r>
          </a:p>
        </p:txBody>
      </p:sp>
      <p:sp>
        <p:nvSpPr>
          <p:cNvPr id="30723" name="Content Placeholder 4"/>
          <p:cNvSpPr>
            <a:spLocks noGrp="1"/>
          </p:cNvSpPr>
          <p:nvPr>
            <p:ph sz="half" idx="1"/>
          </p:nvPr>
        </p:nvSpPr>
        <p:spPr bwMode="auto">
          <a:xfrm>
            <a:off x="628650" y="1993900"/>
            <a:ext cx="3886200" cy="4183063"/>
          </a:xfrm>
        </p:spPr>
        <p:txBody>
          <a:bodyPr wrap="square" numCol="1" anchor="t" anchorCtr="0" compatLnSpc="1">
            <a:prstTxWarp prst="textNoShape">
              <a:avLst/>
            </a:prstTxWarp>
            <a:normAutofit lnSpcReduction="10000"/>
          </a:bodyPr>
          <a:lstStyle/>
          <a:p>
            <a:r>
              <a:rPr lang="fr-FR"/>
              <a:t>Copier ou transcrire, dans une écriture lisible, un texte d’un vingtaine de lignes en respectant la ponctuation, l’orthographe et en soignant la présentation.</a:t>
            </a:r>
          </a:p>
          <a:p>
            <a:r>
              <a:rPr lang="fr-FR"/>
              <a:t>Améliorer une production, notamment l’orthographe, en tenant compte d’indications.</a:t>
            </a:r>
          </a:p>
          <a:p>
            <a:endParaRPr lang="fr-FR"/>
          </a:p>
        </p:txBody>
      </p:sp>
      <p:sp>
        <p:nvSpPr>
          <p:cNvPr id="6" name="Content Placeholder 5"/>
          <p:cNvSpPr>
            <a:spLocks noGrp="1"/>
          </p:cNvSpPr>
          <p:nvPr>
            <p:ph sz="half" idx="2"/>
          </p:nvPr>
        </p:nvSpPr>
        <p:spPr>
          <a:xfrm>
            <a:off x="4629150" y="1993900"/>
            <a:ext cx="3886200" cy="4183063"/>
          </a:xfrm>
        </p:spPr>
        <p:txBody>
          <a:bodyPr>
            <a:normAutofit lnSpcReduction="10000"/>
          </a:bodyPr>
          <a:lstStyle/>
          <a:p>
            <a:pPr fontAlgn="auto">
              <a:buFont typeface="Arial" panose="020B0604020202020204" pitchFamily="34" charset="0"/>
              <a:buChar char="•"/>
              <a:defRPr/>
            </a:pPr>
            <a:endParaRPr lang="fr-FR" dirty="0"/>
          </a:p>
          <a:p>
            <a:pPr fontAlgn="auto">
              <a:buFont typeface="Arial" panose="020B0604020202020204" pitchFamily="34" charset="0"/>
              <a:buChar char="•"/>
              <a:defRPr/>
            </a:pPr>
            <a:endParaRPr lang="fr-FR" dirty="0"/>
          </a:p>
          <a:p>
            <a:pPr fontAlgn="auto">
              <a:buFont typeface="Arial" panose="020B0604020202020204" pitchFamily="34" charset="0"/>
              <a:buChar char="•"/>
              <a:defRPr/>
            </a:pPr>
            <a:r>
              <a:rPr lang="fr-FR" b="1" dirty="0">
                <a:solidFill>
                  <a:schemeClr val="accent4">
                    <a:lumMod val="75000"/>
                  </a:schemeClr>
                </a:solidFill>
              </a:rPr>
              <a:t>Rédiger un texte d’environ une demi-page, cohérent, organisé, ponctué, pertinent par rapport à la visée et au destinataire.</a:t>
            </a:r>
          </a:p>
        </p:txBody>
      </p:sp>
      <p:sp>
        <p:nvSpPr>
          <p:cNvPr id="3072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D4FB139E-2187-43B3-87A4-E0CEE9B50804}" type="slidenum">
              <a:rPr lang="en-US">
                <a:solidFill>
                  <a:srgbClr val="A6A6A6"/>
                </a:solidFill>
              </a:rPr>
              <a:pPr defTabSz="685800" fontAlgn="base">
                <a:spcBef>
                  <a:spcPct val="0"/>
                </a:spcBef>
                <a:spcAft>
                  <a:spcPct val="0"/>
                </a:spcAft>
              </a:pPr>
              <a:t>5</a:t>
            </a:fld>
            <a:endParaRPr lang="en-US">
              <a:solidFill>
                <a:srgbClr val="A6A6A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792913" cy="1325563"/>
          </a:xfrm>
        </p:spPr>
        <p:txBody>
          <a:bodyPr>
            <a:noAutofit/>
          </a:bodyPr>
          <a:lstStyle/>
          <a:p>
            <a:pPr fontAlgn="auto">
              <a:spcAft>
                <a:spcPts val="0"/>
              </a:spcAft>
              <a:defRPr/>
            </a:pPr>
            <a:r>
              <a:rPr b="0" cap="small" dirty="0" err="1">
                <a:solidFill>
                  <a:schemeClr val="accent4">
                    <a:lumMod val="75000"/>
                  </a:schemeClr>
                </a:solidFill>
              </a:rPr>
              <a:t>Connaissances</a:t>
            </a:r>
            <a:r>
              <a:rPr b="0" cap="small" dirty="0">
                <a:solidFill>
                  <a:schemeClr val="accent4">
                    <a:lumMod val="75000"/>
                  </a:schemeClr>
                </a:solidFill>
              </a:rPr>
              <a:t> et </a:t>
            </a:r>
            <a:r>
              <a:rPr b="0" cap="small" dirty="0" err="1">
                <a:solidFill>
                  <a:schemeClr val="accent4">
                    <a:lumMod val="75000"/>
                  </a:schemeClr>
                </a:solidFill>
              </a:rPr>
              <a:t>compétences</a:t>
            </a:r>
            <a:r>
              <a:rPr b="0" cap="small" dirty="0">
                <a:solidFill>
                  <a:schemeClr val="accent4">
                    <a:lumMod val="75000"/>
                  </a:schemeClr>
                </a:solidFill>
              </a:rPr>
              <a:t> </a:t>
            </a:r>
            <a:r>
              <a:rPr b="0" cap="small" dirty="0" err="1">
                <a:solidFill>
                  <a:schemeClr val="accent4">
                    <a:lumMod val="75000"/>
                  </a:schemeClr>
                </a:solidFill>
              </a:rPr>
              <a:t>associées</a:t>
            </a:r>
            <a:r>
              <a:rPr b="0" cap="small" dirty="0">
                <a:solidFill>
                  <a:schemeClr val="accent4">
                    <a:lumMod val="75000"/>
                  </a:schemeClr>
                </a:solidFill>
              </a:rPr>
              <a:t> aux </a:t>
            </a:r>
            <a:r>
              <a:rPr b="0" cap="small" dirty="0" err="1">
                <a:solidFill>
                  <a:schemeClr val="accent4">
                    <a:lumMod val="75000"/>
                  </a:schemeClr>
                </a:solidFill>
              </a:rPr>
              <a:t>attendus</a:t>
            </a:r>
            <a:r>
              <a:rPr b="0" cap="small" dirty="0">
                <a:solidFill>
                  <a:schemeClr val="accent4">
                    <a:lumMod val="75000"/>
                  </a:schemeClr>
                </a:solidFill>
              </a:rPr>
              <a:t> de fin de C2</a:t>
            </a:r>
          </a:p>
        </p:txBody>
      </p:sp>
      <p:sp>
        <p:nvSpPr>
          <p:cNvPr id="3174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r>
              <a:rPr lang="en-US">
                <a:solidFill>
                  <a:srgbClr val="A6A6A6"/>
                </a:solidFill>
              </a:rPr>
              <a:t>Your Date Here</a:t>
            </a:r>
          </a:p>
        </p:txBody>
      </p:sp>
      <p:sp>
        <p:nvSpPr>
          <p:cNvPr id="31748"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r>
              <a:rPr lang="en-US">
                <a:solidFill>
                  <a:srgbClr val="A6A6A6"/>
                </a:solidFill>
              </a:rPr>
              <a:t>Your Footer Here</a:t>
            </a:r>
          </a:p>
        </p:txBody>
      </p:sp>
      <p:sp>
        <p:nvSpPr>
          <p:cNvPr id="3174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CD81DA24-F22A-4694-9B53-D69148C07A74}" type="slidenum">
              <a:rPr lang="en-US">
                <a:solidFill>
                  <a:srgbClr val="A6A6A6"/>
                </a:solidFill>
              </a:rPr>
              <a:pPr defTabSz="685800" fontAlgn="base">
                <a:spcBef>
                  <a:spcPct val="0"/>
                </a:spcBef>
                <a:spcAft>
                  <a:spcPct val="0"/>
                </a:spcAft>
              </a:pPr>
              <a:t>6</a:t>
            </a:fld>
            <a:endParaRPr lang="en-US">
              <a:solidFill>
                <a:srgbClr val="A6A6A6"/>
              </a:solidFill>
            </a:endParaRPr>
          </a:p>
        </p:txBody>
      </p:sp>
      <p:graphicFrame>
        <p:nvGraphicFramePr>
          <p:cNvPr id="9" name="Diagramme 8"/>
          <p:cNvGraphicFramePr/>
          <p:nvPr/>
        </p:nvGraphicFramePr>
        <p:xfrm>
          <a:off x="548640" y="1569720"/>
          <a:ext cx="7726680" cy="528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516688" cy="1325563"/>
          </a:xfrm>
        </p:spPr>
        <p:txBody>
          <a:bodyPr>
            <a:noAutofit/>
          </a:bodyPr>
          <a:lstStyle/>
          <a:p>
            <a:pPr fontAlgn="auto">
              <a:spcAft>
                <a:spcPts val="0"/>
              </a:spcAft>
              <a:defRPr/>
            </a:pPr>
            <a:r>
              <a:rPr b="0" dirty="0" err="1">
                <a:solidFill>
                  <a:schemeClr val="accent4">
                    <a:lumMod val="75000"/>
                  </a:schemeClr>
                </a:solidFill>
              </a:rPr>
              <a:t>Repères</a:t>
            </a:r>
            <a:r>
              <a:rPr b="0" dirty="0">
                <a:solidFill>
                  <a:schemeClr val="accent4">
                    <a:lumMod val="75000"/>
                  </a:schemeClr>
                </a:solidFill>
              </a:rPr>
              <a:t> de </a:t>
            </a:r>
            <a:r>
              <a:rPr b="0" dirty="0" err="1">
                <a:solidFill>
                  <a:schemeClr val="accent4">
                    <a:lumMod val="75000"/>
                  </a:schemeClr>
                </a:solidFill>
              </a:rPr>
              <a:t>progressivité</a:t>
            </a:r>
            <a:endParaRPr b="0" dirty="0">
              <a:solidFill>
                <a:schemeClr val="accent4">
                  <a:lumMod val="75000"/>
                </a:schemeClr>
              </a:solidFill>
            </a:endParaRPr>
          </a:p>
        </p:txBody>
      </p:sp>
      <p:sp>
        <p:nvSpPr>
          <p:cNvPr id="32771"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r>
              <a:rPr lang="en-US">
                <a:solidFill>
                  <a:srgbClr val="A6A6A6"/>
                </a:solidFill>
              </a:rPr>
              <a:t>Your Date Here</a:t>
            </a:r>
          </a:p>
        </p:txBody>
      </p:sp>
      <p:sp>
        <p:nvSpPr>
          <p:cNvPr id="32772"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r>
              <a:rPr lang="en-US">
                <a:solidFill>
                  <a:srgbClr val="A6A6A6"/>
                </a:solidFill>
              </a:rPr>
              <a:t>Your Footer Here</a:t>
            </a:r>
          </a:p>
        </p:txBody>
      </p:sp>
      <p:sp>
        <p:nvSpPr>
          <p:cNvPr id="3277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4337E4D3-78B9-46E5-83B1-A54859E88975}" type="slidenum">
              <a:rPr lang="en-US">
                <a:solidFill>
                  <a:srgbClr val="A6A6A6"/>
                </a:solidFill>
              </a:rPr>
              <a:pPr defTabSz="685800" fontAlgn="base">
                <a:spcBef>
                  <a:spcPct val="0"/>
                </a:spcBef>
                <a:spcAft>
                  <a:spcPct val="0"/>
                </a:spcAft>
              </a:pPr>
              <a:t>7</a:t>
            </a:fld>
            <a:endParaRPr lang="en-US">
              <a:solidFill>
                <a:srgbClr val="A6A6A6"/>
              </a:solidFill>
            </a:endParaRPr>
          </a:p>
        </p:txBody>
      </p:sp>
      <p:pic>
        <p:nvPicPr>
          <p:cNvPr id="32774" name="Picture 2"/>
          <p:cNvPicPr>
            <a:picLocks noGrp="1" noChangeAspect="1" noChangeArrowheads="1"/>
          </p:cNvPicPr>
          <p:nvPr>
            <p:ph idx="1"/>
          </p:nvPr>
        </p:nvPicPr>
        <p:blipFill>
          <a:blip r:embed="rId3"/>
          <a:srcRect/>
          <a:stretch>
            <a:fillRect/>
          </a:stretch>
        </p:blipFill>
        <p:spPr bwMode="auto">
          <a:xfrm>
            <a:off x="441325" y="1812925"/>
            <a:ext cx="7513638" cy="45704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838950" cy="1325563"/>
          </a:xfrm>
        </p:spPr>
        <p:txBody>
          <a:bodyPr>
            <a:noAutofit/>
          </a:bodyPr>
          <a:lstStyle/>
          <a:p>
            <a:pPr fontAlgn="auto">
              <a:spcAft>
                <a:spcPts val="0"/>
              </a:spcAft>
              <a:defRPr/>
            </a:pPr>
            <a:r>
              <a:rPr b="0" cap="small" dirty="0" err="1">
                <a:solidFill>
                  <a:schemeClr val="accent4">
                    <a:lumMod val="75000"/>
                  </a:schemeClr>
                </a:solidFill>
              </a:rPr>
              <a:t>Connaissances</a:t>
            </a:r>
            <a:r>
              <a:rPr b="0" cap="small" dirty="0">
                <a:solidFill>
                  <a:schemeClr val="accent4">
                    <a:lumMod val="75000"/>
                  </a:schemeClr>
                </a:solidFill>
              </a:rPr>
              <a:t> et </a:t>
            </a:r>
            <a:r>
              <a:rPr b="0" cap="small" dirty="0" err="1">
                <a:solidFill>
                  <a:schemeClr val="accent4">
                    <a:lumMod val="75000"/>
                  </a:schemeClr>
                </a:solidFill>
              </a:rPr>
              <a:t>compétences</a:t>
            </a:r>
            <a:r>
              <a:rPr b="0" cap="small" dirty="0">
                <a:solidFill>
                  <a:schemeClr val="accent4">
                    <a:lumMod val="75000"/>
                  </a:schemeClr>
                </a:solidFill>
              </a:rPr>
              <a:t> </a:t>
            </a:r>
            <a:r>
              <a:rPr b="0" cap="small" dirty="0" err="1">
                <a:solidFill>
                  <a:schemeClr val="accent4">
                    <a:lumMod val="75000"/>
                  </a:schemeClr>
                </a:solidFill>
              </a:rPr>
              <a:t>associées</a:t>
            </a:r>
            <a:r>
              <a:rPr b="0" cap="small" dirty="0">
                <a:solidFill>
                  <a:schemeClr val="accent4">
                    <a:lumMod val="75000"/>
                  </a:schemeClr>
                </a:solidFill>
              </a:rPr>
              <a:t> aux </a:t>
            </a:r>
            <a:r>
              <a:rPr b="0" cap="small" dirty="0" err="1">
                <a:solidFill>
                  <a:schemeClr val="accent4">
                    <a:lumMod val="75000"/>
                  </a:schemeClr>
                </a:solidFill>
              </a:rPr>
              <a:t>attendus</a:t>
            </a:r>
            <a:r>
              <a:rPr b="0" cap="small" dirty="0">
                <a:solidFill>
                  <a:schemeClr val="accent4">
                    <a:lumMod val="75000"/>
                  </a:schemeClr>
                </a:solidFill>
              </a:rPr>
              <a:t> de fin de C2</a:t>
            </a:r>
          </a:p>
        </p:txBody>
      </p:sp>
      <p:sp>
        <p:nvSpPr>
          <p:cNvPr id="3379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r>
              <a:rPr lang="en-US">
                <a:solidFill>
                  <a:srgbClr val="A6A6A6"/>
                </a:solidFill>
              </a:rPr>
              <a:t>Your Date Here</a:t>
            </a:r>
          </a:p>
        </p:txBody>
      </p:sp>
      <p:sp>
        <p:nvSpPr>
          <p:cNvPr id="33796"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r>
              <a:rPr lang="en-US">
                <a:solidFill>
                  <a:srgbClr val="A6A6A6"/>
                </a:solidFill>
              </a:rPr>
              <a:t>Your Footer Here</a:t>
            </a:r>
          </a:p>
        </p:txBody>
      </p:sp>
      <p:sp>
        <p:nvSpPr>
          <p:cNvPr id="3379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EB6CF30B-D581-4F6D-AB85-19BCA974F0D5}" type="slidenum">
              <a:rPr lang="en-US">
                <a:solidFill>
                  <a:srgbClr val="A6A6A6"/>
                </a:solidFill>
              </a:rPr>
              <a:pPr defTabSz="685800" fontAlgn="base">
                <a:spcBef>
                  <a:spcPct val="0"/>
                </a:spcBef>
                <a:spcAft>
                  <a:spcPct val="0"/>
                </a:spcAft>
              </a:pPr>
              <a:t>8</a:t>
            </a:fld>
            <a:endParaRPr lang="en-US">
              <a:solidFill>
                <a:srgbClr val="A6A6A6"/>
              </a:solidFill>
            </a:endParaRPr>
          </a:p>
        </p:txBody>
      </p:sp>
      <p:graphicFrame>
        <p:nvGraphicFramePr>
          <p:cNvPr id="9" name="Diagramme 8"/>
          <p:cNvGraphicFramePr/>
          <p:nvPr/>
        </p:nvGraphicFramePr>
        <p:xfrm>
          <a:off x="548640" y="1569720"/>
          <a:ext cx="7726680" cy="528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516688" cy="1325563"/>
          </a:xfrm>
        </p:spPr>
        <p:txBody>
          <a:bodyPr>
            <a:noAutofit/>
          </a:bodyPr>
          <a:lstStyle/>
          <a:p>
            <a:pPr fontAlgn="auto">
              <a:spcAft>
                <a:spcPts val="0"/>
              </a:spcAft>
              <a:defRPr/>
            </a:pPr>
            <a:r>
              <a:rPr b="0" cap="small" dirty="0" err="1">
                <a:solidFill>
                  <a:schemeClr val="accent4">
                    <a:lumMod val="75000"/>
                  </a:schemeClr>
                </a:solidFill>
              </a:rPr>
              <a:t>Repères</a:t>
            </a:r>
            <a:r>
              <a:rPr b="0" cap="small" dirty="0">
                <a:solidFill>
                  <a:schemeClr val="accent4">
                    <a:lumMod val="75000"/>
                  </a:schemeClr>
                </a:solidFill>
              </a:rPr>
              <a:t> de </a:t>
            </a:r>
            <a:r>
              <a:rPr b="0" cap="small" dirty="0" err="1">
                <a:solidFill>
                  <a:schemeClr val="accent4">
                    <a:lumMod val="75000"/>
                  </a:schemeClr>
                </a:solidFill>
              </a:rPr>
              <a:t>progressivité</a:t>
            </a:r>
            <a:endParaRPr b="0" cap="small" dirty="0">
              <a:solidFill>
                <a:schemeClr val="accent4">
                  <a:lumMod val="75000"/>
                </a:schemeClr>
              </a:solidFill>
            </a:endParaRPr>
          </a:p>
        </p:txBody>
      </p:sp>
      <p:sp>
        <p:nvSpPr>
          <p:cNvPr id="3481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7FE61F35-A9AC-42A7-8E85-6B1A558DA422}" type="slidenum">
              <a:rPr lang="en-US">
                <a:solidFill>
                  <a:srgbClr val="A6A6A6"/>
                </a:solidFill>
              </a:rPr>
              <a:pPr defTabSz="685800" fontAlgn="base">
                <a:spcBef>
                  <a:spcPct val="0"/>
                </a:spcBef>
                <a:spcAft>
                  <a:spcPct val="0"/>
                </a:spcAft>
              </a:pPr>
              <a:t>9</a:t>
            </a:fld>
            <a:endParaRPr lang="en-US">
              <a:solidFill>
                <a:srgbClr val="A6A6A6"/>
              </a:solidFill>
            </a:endParaRPr>
          </a:p>
        </p:txBody>
      </p:sp>
      <p:pic>
        <p:nvPicPr>
          <p:cNvPr id="34820" name="Picture 2"/>
          <p:cNvPicPr>
            <a:picLocks noGrp="1" noChangeAspect="1" noChangeArrowheads="1"/>
          </p:cNvPicPr>
          <p:nvPr>
            <p:ph sz="half" idx="1"/>
          </p:nvPr>
        </p:nvPicPr>
        <p:blipFill>
          <a:blip r:embed="rId3"/>
          <a:srcRect/>
          <a:stretch>
            <a:fillRect/>
          </a:stretch>
        </p:blipFill>
        <p:spPr bwMode="auto">
          <a:xfrm>
            <a:off x="628650" y="1676400"/>
            <a:ext cx="7127875" cy="4419600"/>
          </a:xfrm>
        </p:spPr>
      </p:pic>
    </p:spTree>
  </p:cSld>
  <p:clrMapOvr>
    <a:masterClrMapping/>
  </p:clrMapOvr>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1412</TotalTime>
  <Words>1797</Words>
  <Application>Microsoft Office PowerPoint</Application>
  <PresentationFormat>Affichage à l'écran (4:3)</PresentationFormat>
  <Paragraphs>292</Paragraphs>
  <Slides>33</Slides>
  <Notes>33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33</vt:i4>
      </vt:variant>
    </vt:vector>
  </HeadingPairs>
  <TitlesOfParts>
    <vt:vector size="39" baseType="lpstr">
      <vt:lpstr>Arial</vt:lpstr>
      <vt:lpstr>Calibri</vt:lpstr>
      <vt:lpstr>Calibri Light</vt:lpstr>
      <vt:lpstr>Wingdings</vt:lpstr>
      <vt:lpstr>Office Theme</vt:lpstr>
      <vt:lpstr>1_Blank</vt:lpstr>
      <vt:lpstr>Produire des écrits au C2</vt:lpstr>
      <vt:lpstr>“C’est en écrivant qu’on devient écriveron”</vt:lpstr>
      <vt:lpstr>Déroulé de cette intervention</vt:lpstr>
      <vt:lpstr>L’écriture dans les programmes</vt:lpstr>
      <vt:lpstr>Attendus de fin de cycle 2</vt:lpstr>
      <vt:lpstr>Connaissances et compétences associées aux attendus de fin de C2</vt:lpstr>
      <vt:lpstr>Repères de progressivité</vt:lpstr>
      <vt:lpstr>Connaissances et compétences associées aux attendus de fin de C2</vt:lpstr>
      <vt:lpstr>Repères de progressivité</vt:lpstr>
      <vt:lpstr>Les programmes sont ambitieux et visent : </vt:lpstr>
      <vt:lpstr>Apports théoriques</vt:lpstr>
      <vt:lpstr>La production d’écrits : un enseignement difficile à mettre en oeuvre</vt:lpstr>
      <vt:lpstr>La production d’écrits : une activité complexe</vt:lpstr>
      <vt:lpstr>Le lien lecture-écriture</vt:lpstr>
      <vt:lpstr>Les opérations constitutives de l’acte d’écriture</vt:lpstr>
      <vt:lpstr>Le principe de multiplication des contextes d’écriture</vt:lpstr>
      <vt:lpstr>Préconisations ministérielles</vt:lpstr>
      <vt:lpstr>Les grands types de situations d’écriture</vt:lpstr>
      <vt:lpstr>Les écrits courts</vt:lpstr>
      <vt:lpstr>Les écrits courts…</vt:lpstr>
      <vt:lpstr>Des écrits courts ?</vt:lpstr>
      <vt:lpstr>Les ecrits très courts</vt:lpstr>
      <vt:lpstr>Préconnisation ministerielles</vt:lpstr>
      <vt:lpstr>Les situations génératives</vt:lpstr>
      <vt:lpstr>La mise en oeuvre</vt:lpstr>
      <vt:lpstr>Préconisations ministerielles</vt:lpstr>
      <vt:lpstr>Hétérogénéité et modalités de travail</vt:lpstr>
      <vt:lpstr>La dictée à l’adulte</vt:lpstr>
      <vt:lpstr>L’écriture inventée</vt:lpstr>
      <vt:lpstr>en conclusion…</vt:lpstr>
      <vt:lpstr>Il convient de redire l’importance d’un enseignement</vt:lpstr>
      <vt:lpstr>… et en résumé</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DEPERSIN PIERRE</cp:lastModifiedBy>
  <cp:revision>35</cp:revision>
  <dcterms:created xsi:type="dcterms:W3CDTF">2016-12-22T17:25:20Z</dcterms:created>
  <dcterms:modified xsi:type="dcterms:W3CDTF">2019-09-17T13:40:52Z</dcterms:modified>
  <cp:category>Templates</cp:category>
</cp:coreProperties>
</file>